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69"/>
  </p:notesMasterIdLst>
  <p:sldIdLst>
    <p:sldId id="256" r:id="rId3"/>
    <p:sldId id="297" r:id="rId4"/>
    <p:sldId id="304" r:id="rId5"/>
    <p:sldId id="306" r:id="rId6"/>
    <p:sldId id="299" r:id="rId7"/>
    <p:sldId id="300" r:id="rId8"/>
    <p:sldId id="303" r:id="rId9"/>
    <p:sldId id="305" r:id="rId10"/>
    <p:sldId id="307" r:id="rId11"/>
    <p:sldId id="310" r:id="rId12"/>
    <p:sldId id="311" r:id="rId13"/>
    <p:sldId id="312" r:id="rId14"/>
    <p:sldId id="314" r:id="rId15"/>
    <p:sldId id="315" r:id="rId16"/>
    <p:sldId id="320" r:id="rId17"/>
    <p:sldId id="316" r:id="rId18"/>
    <p:sldId id="317" r:id="rId19"/>
    <p:sldId id="318" r:id="rId20"/>
    <p:sldId id="319" r:id="rId21"/>
    <p:sldId id="321" r:id="rId22"/>
    <p:sldId id="322" r:id="rId23"/>
    <p:sldId id="323" r:id="rId24"/>
    <p:sldId id="324" r:id="rId25"/>
    <p:sldId id="325" r:id="rId26"/>
    <p:sldId id="326" r:id="rId27"/>
    <p:sldId id="327" r:id="rId28"/>
    <p:sldId id="328" r:id="rId29"/>
    <p:sldId id="330" r:id="rId30"/>
    <p:sldId id="331" r:id="rId31"/>
    <p:sldId id="332" r:id="rId32"/>
    <p:sldId id="329"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7" r:id="rId52"/>
    <p:sldId id="278"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Lst>
  <p:sldSz cx="9144000" cy="5143500" type="screen16x9"/>
  <p:notesSz cx="6858000" cy="9144000"/>
  <p:embeddedFontLst>
    <p:embeddedFont>
      <p:font typeface="Amatic SC" panose="00000500000000000000" pitchFamily="2" charset="-79"/>
      <p:regular r:id="rId70"/>
      <p:bold r:id="rId71"/>
    </p:embeddedFont>
    <p:embeddedFont>
      <p:font typeface="Be Vietnam Pro Black" panose="020B0604020202020204" charset="0"/>
      <p:bold r:id="rId72"/>
      <p:boldItalic r:id="rId73"/>
    </p:embeddedFont>
    <p:embeddedFont>
      <p:font typeface="Calibri" panose="020F0502020204030204" pitchFamily="34" charset="0"/>
      <p:regular r:id="rId74"/>
      <p:bold r:id="rId75"/>
      <p:italic r:id="rId76"/>
      <p:boldItalic r:id="rId77"/>
    </p:embeddedFont>
    <p:embeddedFont>
      <p:font typeface="Inter" panose="020B0604020202020204" charset="0"/>
      <p:regular r:id="rId78"/>
      <p:bold r:id="rId79"/>
    </p:embeddedFont>
    <p:embeddedFont>
      <p:font typeface="Proxima Nova" panose="020B0604020202020204" charset="0"/>
      <p:regular r:id="rId80"/>
      <p:bold r:id="rId81"/>
      <p:italic r:id="rId82"/>
      <p:boldItalic r:id="rId83"/>
    </p:embeddedFont>
    <p:embeddedFont>
      <p:font typeface="Proxima Nova Semibold" panose="020B0604020202020204" charset="0"/>
      <p:regular r:id="rId84"/>
      <p:bold r:id="rId85"/>
      <p:boldItalic r:id="rId86"/>
    </p:embeddedFont>
    <p:embeddedFont>
      <p:font typeface="Raleway" pitchFamily="2" charset="0"/>
      <p:regular r:id="rId87"/>
      <p:bold r:id="rId88"/>
      <p:italic r:id="rId89"/>
      <p:boldItalic r:id="rId90"/>
    </p:embeddedFont>
    <p:embeddedFont>
      <p:font typeface="Roboto Medium" panose="02000000000000000000" pitchFamily="2"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E930A6-8631-4B0B-9490-BA02F80C0CC0}">
  <a:tblStyle styleId="{D6E930A6-8631-4B0B-9490-BA02F80C0C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autoAdjust="0"/>
    <p:restoredTop sz="94721" autoAdjust="0"/>
  </p:normalViewPr>
  <p:slideViewPr>
    <p:cSldViewPr snapToGrid="0">
      <p:cViewPr varScale="1">
        <p:scale>
          <a:sx n="117" d="100"/>
          <a:sy n="117" d="100"/>
        </p:scale>
        <p:origin x="624" y="102"/>
      </p:cViewPr>
      <p:guideLst/>
    </p:cSldViewPr>
  </p:slideViewPr>
  <p:outlineViewPr>
    <p:cViewPr>
      <p:scale>
        <a:sx n="33" d="100"/>
        <a:sy n="33" d="100"/>
      </p:scale>
      <p:origin x="0" y="-247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3.xml"/><Relationship Id="rId90" Type="http://schemas.openxmlformats.org/officeDocument/2006/relationships/font" Target="fonts/font21.fntdata"/><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8.fntdata"/><Relationship Id="rId61" Type="http://schemas.openxmlformats.org/officeDocument/2006/relationships/slide" Target="slides/slide59.xml"/><Relationship Id="rId82"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467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89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611eaca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b611eaca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9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367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382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663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380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129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299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29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2b611eaca6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2b611eaca6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27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534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093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90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b611eaca63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b611eaca6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76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773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b611eaca6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2b611eaca63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134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b611eaca6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2b611eaca63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65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b611eaca6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2b611eaca63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72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287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07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581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b611eaca6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b611eaca6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Cambio </a:t>
            </a:r>
            <a:r>
              <a:rPr lang="en-US" dirty="0" err="1"/>
              <a:t>en</a:t>
            </a:r>
            <a:r>
              <a:rPr lang="en-US" dirty="0"/>
              <a:t> la </a:t>
            </a:r>
            <a:r>
              <a:rPr lang="en-US" dirty="0" err="1"/>
              <a:t>metodolog</a:t>
            </a:r>
            <a:r>
              <a:rPr lang="es-ES" dirty="0" err="1"/>
              <a:t>ía</a:t>
            </a:r>
            <a:r>
              <a:rPr lang="en-US" dirty="0"/>
              <a:t>: </a:t>
            </a:r>
            <a:r>
              <a:rPr lang="en-US" dirty="0" err="1"/>
              <a:t>Empezar</a:t>
            </a:r>
            <a:r>
              <a:rPr lang="en-US" dirty="0"/>
              <a:t> primero </a:t>
            </a:r>
            <a:r>
              <a:rPr lang="en-US" dirty="0" err="1"/>
              <a:t>creando</a:t>
            </a:r>
            <a:r>
              <a:rPr lang="en-US" dirty="0"/>
              <a:t> las </a:t>
            </a:r>
            <a:r>
              <a:rPr lang="en-US" dirty="0" err="1"/>
              <a:t>validaciones</a:t>
            </a:r>
            <a:r>
              <a:rPr lang="en-US" dirty="0"/>
              <a:t> y CRUDs.</a:t>
            </a:r>
          </a:p>
          <a:p>
            <a:pPr marL="0" lvl="0" indent="0" algn="l" rtl="0">
              <a:spcBef>
                <a:spcPts val="0"/>
              </a:spcBef>
              <a:spcAft>
                <a:spcPts val="0"/>
              </a:spcAft>
              <a:buNone/>
            </a:pPr>
            <a:r>
              <a:rPr lang="en-US" dirty="0" err="1"/>
              <a:t>Organizaci</a:t>
            </a:r>
            <a:r>
              <a:rPr lang="es-ES" dirty="0"/>
              <a:t>ón de las tareas</a:t>
            </a:r>
            <a:r>
              <a:rPr lang="en-US" dirty="0"/>
              <a:t>: </a:t>
            </a:r>
            <a:r>
              <a:rPr lang="en-US" dirty="0" err="1"/>
              <a:t>Organizar</a:t>
            </a:r>
            <a:r>
              <a:rPr lang="en-US" dirty="0"/>
              <a:t> major las </a:t>
            </a:r>
            <a:r>
              <a:rPr lang="en-US" dirty="0" err="1"/>
              <a:t>tareas</a:t>
            </a:r>
            <a:r>
              <a:rPr lang="en-US" dirty="0"/>
              <a:t> que </a:t>
            </a:r>
            <a:r>
              <a:rPr lang="en-US" dirty="0" err="1"/>
              <a:t>tengo</a:t>
            </a:r>
            <a:r>
              <a:rPr lang="en-US" dirty="0"/>
              <a:t> que </a:t>
            </a:r>
            <a:r>
              <a:rPr lang="en-US" dirty="0" err="1"/>
              <a:t>realizar</a:t>
            </a:r>
            <a:r>
              <a:rPr lang="en-US" dirty="0"/>
              <a:t> para que no se </a:t>
            </a:r>
            <a:r>
              <a:rPr lang="en-US" dirty="0" err="1"/>
              <a:t>acumulen</a:t>
            </a:r>
            <a:r>
              <a:rPr lang="en-US" dirty="0"/>
              <a:t>.</a:t>
            </a:r>
          </a:p>
          <a:p>
            <a:pPr marL="0" lvl="0" indent="0" algn="l" rtl="0">
              <a:spcBef>
                <a:spcPts val="0"/>
              </a:spcBef>
              <a:spcAft>
                <a:spcPts val="0"/>
              </a:spcAft>
              <a:buNone/>
            </a:pPr>
            <a:r>
              <a:rPr lang="en-US" dirty="0" err="1"/>
              <a:t>Otros</a:t>
            </a:r>
            <a:r>
              <a:rPr lang="en-US" dirty="0"/>
              <a:t> </a:t>
            </a:r>
            <a:r>
              <a:rPr lang="en-US" dirty="0" err="1"/>
              <a:t>lenguajes</a:t>
            </a:r>
            <a:r>
              <a:rPr lang="en-US" dirty="0"/>
              <a:t>: Me </a:t>
            </a:r>
            <a:r>
              <a:rPr lang="en-US" dirty="0" err="1"/>
              <a:t>hubiera</a:t>
            </a:r>
            <a:r>
              <a:rPr lang="en-US" dirty="0"/>
              <a:t> </a:t>
            </a:r>
            <a:r>
              <a:rPr lang="en-US" dirty="0" err="1"/>
              <a:t>gustado</a:t>
            </a:r>
            <a:r>
              <a:rPr lang="en-US" dirty="0"/>
              <a:t> usar TypeScript, </a:t>
            </a:r>
            <a:r>
              <a:rPr lang="en-US" dirty="0" err="1"/>
              <a:t>porque</a:t>
            </a:r>
            <a:r>
              <a:rPr lang="en-US" dirty="0"/>
              <a:t> </a:t>
            </a:r>
            <a:r>
              <a:rPr lang="en-US" dirty="0" err="1"/>
              <a:t>siento</a:t>
            </a:r>
            <a:r>
              <a:rPr lang="en-US" dirty="0"/>
              <a:t> que </a:t>
            </a:r>
            <a:r>
              <a:rPr lang="en-US" dirty="0" err="1"/>
              <a:t>hubiese</a:t>
            </a:r>
            <a:r>
              <a:rPr lang="en-US" dirty="0"/>
              <a:t> </a:t>
            </a:r>
            <a:r>
              <a:rPr lang="en-US" dirty="0" err="1"/>
              <a:t>sido</a:t>
            </a:r>
            <a:r>
              <a:rPr lang="en-US" dirty="0"/>
              <a:t> </a:t>
            </a:r>
            <a:r>
              <a:rPr lang="en-US" dirty="0" err="1"/>
              <a:t>menos</a:t>
            </a:r>
            <a:r>
              <a:rPr lang="en-US" dirty="0"/>
              <a:t> </a:t>
            </a:r>
            <a:r>
              <a:rPr lang="en-US" dirty="0" err="1"/>
              <a:t>caotico</a:t>
            </a:r>
            <a:r>
              <a:rPr lang="en-US" dirty="0"/>
              <a:t>.</a:t>
            </a:r>
            <a:endParaRPr dirty="0"/>
          </a:p>
        </p:txBody>
      </p:sp>
    </p:spTree>
    <p:extLst>
      <p:ext uri="{BB962C8B-B14F-4D97-AF65-F5344CB8AC3E}">
        <p14:creationId xmlns:p14="http://schemas.microsoft.com/office/powerpoint/2010/main" val="1531520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184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2126a3bec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2126a3bec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2b611eaca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2b611eaca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611eaca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b611eaca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2b611eaca6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2b611eaca6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b611eaca6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b611eaca6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776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2b611eaca6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2b611eaca6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2b611eaca63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2b611eaca6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2b611eaca63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2b611eaca63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b611eaca63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b611eaca6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b611eaca6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2b611eaca63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2b611eaca63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2b611eaca63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2b611eaca63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2b611eaca63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b611eaca6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b611eaca6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611eaca63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611eaca63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41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2b611eaca63_0_18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2b611eaca63_0_18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2b611eaca63_0_18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2b611eaca63_0_18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2b611eaca63_0_9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2b611eaca63_0_9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g2b611eaca63_0_9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0" name="Google Shape;2300;g2b611eaca63_0_9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2b611eaca63_0_9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2b611eaca63_0_9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g2b611eaca63_0_9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5" name="Google Shape;2655;g2b611eaca63_0_9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2b611eaca63_0_11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2b611eaca63_0_1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3"/>
        <p:cNvGrpSpPr/>
        <p:nvPr/>
      </p:nvGrpSpPr>
      <p:grpSpPr>
        <a:xfrm>
          <a:off x="0" y="0"/>
          <a:ext cx="0" cy="0"/>
          <a:chOff x="0" y="0"/>
          <a:chExt cx="0" cy="0"/>
        </a:xfrm>
      </p:grpSpPr>
      <p:sp>
        <p:nvSpPr>
          <p:cNvPr id="5274" name="Google Shape;5274;g2b611eaca63_0_12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5" name="Google Shape;5275;g2b611eaca63_0_12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3"/>
        <p:cNvGrpSpPr/>
        <p:nvPr/>
      </p:nvGrpSpPr>
      <p:grpSpPr>
        <a:xfrm>
          <a:off x="0" y="0"/>
          <a:ext cx="0" cy="0"/>
          <a:chOff x="0" y="0"/>
          <a:chExt cx="0" cy="0"/>
        </a:xfrm>
      </p:grpSpPr>
      <p:sp>
        <p:nvSpPr>
          <p:cNvPr id="5444" name="Google Shape;5444;g2b611eaca63_0_12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5" name="Google Shape;5445;g2b611eaca63_0_12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8"/>
        <p:cNvGrpSpPr/>
        <p:nvPr/>
      </p:nvGrpSpPr>
      <p:grpSpPr>
        <a:xfrm>
          <a:off x="0" y="0"/>
          <a:ext cx="0" cy="0"/>
          <a:chOff x="0" y="0"/>
          <a:chExt cx="0" cy="0"/>
        </a:xfrm>
      </p:grpSpPr>
      <p:sp>
        <p:nvSpPr>
          <p:cNvPr id="5849" name="Google Shape;5849;g2b611eaca63_0_12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0" name="Google Shape;5850;g2b611eaca63_0_12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611eaca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b611eaca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119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8"/>
        <p:cNvGrpSpPr/>
        <p:nvPr/>
      </p:nvGrpSpPr>
      <p:grpSpPr>
        <a:xfrm>
          <a:off x="0" y="0"/>
          <a:ext cx="0" cy="0"/>
          <a:chOff x="0" y="0"/>
          <a:chExt cx="0" cy="0"/>
        </a:xfrm>
      </p:grpSpPr>
      <p:sp>
        <p:nvSpPr>
          <p:cNvPr id="6229" name="Google Shape;6229;g2b611eaca63_0_13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0" name="Google Shape;6230;g2b611eaca63_0_13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4"/>
        <p:cNvGrpSpPr/>
        <p:nvPr/>
      </p:nvGrpSpPr>
      <p:grpSpPr>
        <a:xfrm>
          <a:off x="0" y="0"/>
          <a:ext cx="0" cy="0"/>
          <a:chOff x="0" y="0"/>
          <a:chExt cx="0" cy="0"/>
        </a:xfrm>
      </p:grpSpPr>
      <p:sp>
        <p:nvSpPr>
          <p:cNvPr id="6655" name="Google Shape;6655;g2b611eaca63_0_136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6" name="Google Shape;6656;g2b611eaca63_0_13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5"/>
        <p:cNvGrpSpPr/>
        <p:nvPr/>
      </p:nvGrpSpPr>
      <p:grpSpPr>
        <a:xfrm>
          <a:off x="0" y="0"/>
          <a:ext cx="0" cy="0"/>
          <a:chOff x="0" y="0"/>
          <a:chExt cx="0" cy="0"/>
        </a:xfrm>
      </p:grpSpPr>
      <p:sp>
        <p:nvSpPr>
          <p:cNvPr id="7016" name="Google Shape;7016;g2b611eaca63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7" name="Google Shape;7017;g2b611eaca63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b611eaca63_0_14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b611eaca63_0_14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5"/>
        <p:cNvGrpSpPr/>
        <p:nvPr/>
      </p:nvGrpSpPr>
      <p:grpSpPr>
        <a:xfrm>
          <a:off x="0" y="0"/>
          <a:ext cx="0" cy="0"/>
          <a:chOff x="0" y="0"/>
          <a:chExt cx="0" cy="0"/>
        </a:xfrm>
      </p:grpSpPr>
      <p:sp>
        <p:nvSpPr>
          <p:cNvPr id="8146" name="Google Shape;8146;g2b611eaca63_0_15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7" name="Google Shape;8147;g2b611eaca63_0_15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9"/>
        <p:cNvGrpSpPr/>
        <p:nvPr/>
      </p:nvGrpSpPr>
      <p:grpSpPr>
        <a:xfrm>
          <a:off x="0" y="0"/>
          <a:ext cx="0" cy="0"/>
          <a:chOff x="0" y="0"/>
          <a:chExt cx="0" cy="0"/>
        </a:xfrm>
      </p:grpSpPr>
      <p:sp>
        <p:nvSpPr>
          <p:cNvPr id="8740" name="Google Shape;8740;g2b611eaca63_0_15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1" name="Google Shape;8741;g2b611eaca63_0_15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0"/>
        <p:cNvGrpSpPr/>
        <p:nvPr/>
      </p:nvGrpSpPr>
      <p:grpSpPr>
        <a:xfrm>
          <a:off x="0" y="0"/>
          <a:ext cx="0" cy="0"/>
          <a:chOff x="0" y="0"/>
          <a:chExt cx="0" cy="0"/>
        </a:xfrm>
      </p:grpSpPr>
      <p:sp>
        <p:nvSpPr>
          <p:cNvPr id="9061" name="Google Shape;9061;g2b611eaca63_0_16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2" name="Google Shape;9062;g2b611eaca63_0_16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b611eaca6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b611eaca6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314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319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797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3100" y="3093038"/>
            <a:ext cx="4057800" cy="4095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748978" y="-5"/>
            <a:ext cx="1395033" cy="605506"/>
            <a:chOff x="3468800" y="239525"/>
            <a:chExt cx="843175" cy="365975"/>
          </a:xfrm>
        </p:grpSpPr>
        <p:sp>
          <p:nvSpPr>
            <p:cNvPr id="12" name="Google Shape;12;p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54" y="26"/>
            <a:ext cx="535010" cy="535010"/>
            <a:chOff x="5807050" y="884950"/>
            <a:chExt cx="343550" cy="343550"/>
          </a:xfrm>
        </p:grpSpPr>
        <p:sp>
          <p:nvSpPr>
            <p:cNvPr id="31" name="Google Shape;31;p2"/>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5400000">
            <a:off x="8251178" y="1206041"/>
            <a:ext cx="1067170" cy="206374"/>
            <a:chOff x="5589725" y="3057300"/>
            <a:chExt cx="352900" cy="68250"/>
          </a:xfrm>
        </p:grpSpPr>
        <p:sp>
          <p:nvSpPr>
            <p:cNvPr id="41" name="Google Shape;41;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5400000">
            <a:off x="-183947" y="3568991"/>
            <a:ext cx="1067170" cy="206374"/>
            <a:chOff x="5589725" y="3057300"/>
            <a:chExt cx="352900" cy="68250"/>
          </a:xfrm>
        </p:grpSpPr>
        <p:sp>
          <p:nvSpPr>
            <p:cNvPr id="54" name="Google Shape;54;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2"/>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7" name="Google Shape;67;p2"/>
          <p:cNvGrpSpPr/>
          <p:nvPr/>
        </p:nvGrpSpPr>
        <p:grpSpPr>
          <a:xfrm rot="5400000">
            <a:off x="4489025" y="4416997"/>
            <a:ext cx="165950" cy="858016"/>
            <a:chOff x="1349300" y="3328375"/>
            <a:chExt cx="68250" cy="352875"/>
          </a:xfrm>
        </p:grpSpPr>
        <p:sp>
          <p:nvSpPr>
            <p:cNvPr id="68" name="Google Shape;68;p2"/>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0"/>
        <p:cNvGrpSpPr/>
        <p:nvPr/>
      </p:nvGrpSpPr>
      <p:grpSpPr>
        <a:xfrm>
          <a:off x="0" y="0"/>
          <a:ext cx="0" cy="0"/>
          <a:chOff x="0" y="0"/>
          <a:chExt cx="0" cy="0"/>
        </a:xfrm>
      </p:grpSpPr>
      <p:sp>
        <p:nvSpPr>
          <p:cNvPr id="631" name="Google Shape;631;p11"/>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32" name="Google Shape;632;p11"/>
          <p:cNvGrpSpPr/>
          <p:nvPr/>
        </p:nvGrpSpPr>
        <p:grpSpPr>
          <a:xfrm>
            <a:off x="3" y="-5"/>
            <a:ext cx="1395033" cy="605506"/>
            <a:chOff x="3468800" y="239525"/>
            <a:chExt cx="843175" cy="365975"/>
          </a:xfrm>
        </p:grpSpPr>
        <p:sp>
          <p:nvSpPr>
            <p:cNvPr id="633" name="Google Shape;633;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1"/>
          <p:cNvGrpSpPr/>
          <p:nvPr/>
        </p:nvGrpSpPr>
        <p:grpSpPr>
          <a:xfrm rot="-5400000">
            <a:off x="-183947" y="3568991"/>
            <a:ext cx="1067170" cy="206374"/>
            <a:chOff x="5589725" y="3057300"/>
            <a:chExt cx="352900" cy="68250"/>
          </a:xfrm>
        </p:grpSpPr>
        <p:sp>
          <p:nvSpPr>
            <p:cNvPr id="652" name="Google Shape;652;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11"/>
          <p:cNvGrpSpPr/>
          <p:nvPr/>
        </p:nvGrpSpPr>
        <p:grpSpPr>
          <a:xfrm>
            <a:off x="7361728" y="164304"/>
            <a:ext cx="1067170" cy="206374"/>
            <a:chOff x="5589725" y="3057300"/>
            <a:chExt cx="352900" cy="68250"/>
          </a:xfrm>
        </p:grpSpPr>
        <p:sp>
          <p:nvSpPr>
            <p:cNvPr id="665" name="Google Shape;665;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11"/>
          <p:cNvGrpSpPr/>
          <p:nvPr/>
        </p:nvGrpSpPr>
        <p:grpSpPr>
          <a:xfrm rot="-5400000">
            <a:off x="8143728" y="3285195"/>
            <a:ext cx="1395033" cy="605506"/>
            <a:chOff x="3468800" y="239525"/>
            <a:chExt cx="843175" cy="365975"/>
          </a:xfrm>
        </p:grpSpPr>
        <p:sp>
          <p:nvSpPr>
            <p:cNvPr id="678" name="Google Shape;678;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1"/>
          <p:cNvGrpSpPr/>
          <p:nvPr/>
        </p:nvGrpSpPr>
        <p:grpSpPr>
          <a:xfrm>
            <a:off x="8608979" y="1"/>
            <a:ext cx="535010" cy="535010"/>
            <a:chOff x="5807050" y="884950"/>
            <a:chExt cx="343550" cy="343550"/>
          </a:xfrm>
        </p:grpSpPr>
        <p:sp>
          <p:nvSpPr>
            <p:cNvPr id="697" name="Google Shape;697;p11"/>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7" name="Google Shape;707;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09"/>
        <p:cNvGrpSpPr/>
        <p:nvPr/>
      </p:nvGrpSpPr>
      <p:grpSpPr>
        <a:xfrm>
          <a:off x="0" y="0"/>
          <a:ext cx="0" cy="0"/>
          <a:chOff x="0" y="0"/>
          <a:chExt cx="0" cy="0"/>
        </a:xfrm>
      </p:grpSpPr>
      <p:sp>
        <p:nvSpPr>
          <p:cNvPr id="710" name="Google Shape;710;p13"/>
          <p:cNvSpPr txBox="1">
            <a:spLocks noGrp="1"/>
          </p:cNvSpPr>
          <p:nvPr>
            <p:ph type="title"/>
          </p:nvPr>
        </p:nvSpPr>
        <p:spPr>
          <a:xfrm>
            <a:off x="1019250" y="2857175"/>
            <a:ext cx="71055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11" name="Google Shape;711;p13"/>
          <p:cNvSpPr txBox="1">
            <a:spLocks noGrp="1"/>
          </p:cNvSpPr>
          <p:nvPr>
            <p:ph type="subTitle" idx="1"/>
          </p:nvPr>
        </p:nvSpPr>
        <p:spPr>
          <a:xfrm>
            <a:off x="1019250" y="1155625"/>
            <a:ext cx="7105500" cy="176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712" name="Google Shape;712;p13"/>
          <p:cNvGrpSpPr/>
          <p:nvPr/>
        </p:nvGrpSpPr>
        <p:grpSpPr>
          <a:xfrm rot="-5400000">
            <a:off x="-394772" y="394770"/>
            <a:ext cx="1395033" cy="605506"/>
            <a:chOff x="3468800" y="239525"/>
            <a:chExt cx="843175" cy="365975"/>
          </a:xfrm>
        </p:grpSpPr>
        <p:sp>
          <p:nvSpPr>
            <p:cNvPr id="713" name="Google Shape;713;p1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3"/>
          <p:cNvGrpSpPr/>
          <p:nvPr/>
        </p:nvGrpSpPr>
        <p:grpSpPr>
          <a:xfrm rot="-5400000">
            <a:off x="8143828" y="394770"/>
            <a:ext cx="1395033" cy="605506"/>
            <a:chOff x="3468800" y="239525"/>
            <a:chExt cx="843175" cy="365975"/>
          </a:xfrm>
        </p:grpSpPr>
        <p:sp>
          <p:nvSpPr>
            <p:cNvPr id="732" name="Google Shape;732;p1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3"/>
          <p:cNvGrpSpPr/>
          <p:nvPr/>
        </p:nvGrpSpPr>
        <p:grpSpPr>
          <a:xfrm>
            <a:off x="4038415" y="161441"/>
            <a:ext cx="1067170" cy="206374"/>
            <a:chOff x="5589725" y="3057300"/>
            <a:chExt cx="352900" cy="68250"/>
          </a:xfrm>
        </p:grpSpPr>
        <p:sp>
          <p:nvSpPr>
            <p:cNvPr id="751" name="Google Shape;751;p1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13"/>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64"/>
        <p:cNvGrpSpPr/>
        <p:nvPr/>
      </p:nvGrpSpPr>
      <p:grpSpPr>
        <a:xfrm>
          <a:off x="0" y="0"/>
          <a:ext cx="0" cy="0"/>
          <a:chOff x="0" y="0"/>
          <a:chExt cx="0" cy="0"/>
        </a:xfrm>
      </p:grpSpPr>
      <p:sp>
        <p:nvSpPr>
          <p:cNvPr id="765" name="Google Shape;765;p14"/>
          <p:cNvSpPr txBox="1">
            <a:spLocks noGrp="1"/>
          </p:cNvSpPr>
          <p:nvPr>
            <p:ph type="subTitle" idx="1"/>
          </p:nvPr>
        </p:nvSpPr>
        <p:spPr>
          <a:xfrm>
            <a:off x="720000"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66" name="Google Shape;766;p14"/>
          <p:cNvSpPr txBox="1">
            <a:spLocks noGrp="1"/>
          </p:cNvSpPr>
          <p:nvPr>
            <p:ph type="subTitle" idx="2"/>
          </p:nvPr>
        </p:nvSpPr>
        <p:spPr>
          <a:xfrm>
            <a:off x="720000"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7" name="Google Shape;767;p14"/>
          <p:cNvSpPr txBox="1">
            <a:spLocks noGrp="1"/>
          </p:cNvSpPr>
          <p:nvPr>
            <p:ph type="subTitle" idx="3"/>
          </p:nvPr>
        </p:nvSpPr>
        <p:spPr>
          <a:xfrm>
            <a:off x="3341850"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8" name="Google Shape;768;p14"/>
          <p:cNvSpPr txBox="1">
            <a:spLocks noGrp="1"/>
          </p:cNvSpPr>
          <p:nvPr>
            <p:ph type="subTitle" idx="4"/>
          </p:nvPr>
        </p:nvSpPr>
        <p:spPr>
          <a:xfrm>
            <a:off x="5973314"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1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0" name="Google Shape;770;p14"/>
          <p:cNvSpPr txBox="1">
            <a:spLocks noGrp="1"/>
          </p:cNvSpPr>
          <p:nvPr>
            <p:ph type="subTitle" idx="5"/>
          </p:nvPr>
        </p:nvSpPr>
        <p:spPr>
          <a:xfrm>
            <a:off x="3341850"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71" name="Google Shape;771;p14"/>
          <p:cNvSpPr txBox="1">
            <a:spLocks noGrp="1"/>
          </p:cNvSpPr>
          <p:nvPr>
            <p:ph type="subTitle" idx="6"/>
          </p:nvPr>
        </p:nvSpPr>
        <p:spPr>
          <a:xfrm>
            <a:off x="5973314"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72" name="Google Shape;772;p14"/>
          <p:cNvSpPr txBox="1">
            <a:spLocks noGrp="1"/>
          </p:cNvSpPr>
          <p:nvPr>
            <p:ph type="subTitle" idx="7"/>
          </p:nvPr>
        </p:nvSpPr>
        <p:spPr>
          <a:xfrm>
            <a:off x="720000" y="3363475"/>
            <a:ext cx="2460300" cy="5184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3" name="Google Shape;773;p14"/>
          <p:cNvSpPr txBox="1">
            <a:spLocks noGrp="1"/>
          </p:cNvSpPr>
          <p:nvPr>
            <p:ph type="subTitle" idx="8"/>
          </p:nvPr>
        </p:nvSpPr>
        <p:spPr>
          <a:xfrm>
            <a:off x="3341850" y="3391700"/>
            <a:ext cx="2460300" cy="5211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4" name="Google Shape;774;p14"/>
          <p:cNvSpPr txBox="1">
            <a:spLocks noGrp="1"/>
          </p:cNvSpPr>
          <p:nvPr>
            <p:ph type="subTitle" idx="9"/>
          </p:nvPr>
        </p:nvSpPr>
        <p:spPr>
          <a:xfrm>
            <a:off x="5973314" y="3391700"/>
            <a:ext cx="2460300" cy="5211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5" name="Google Shape;775;p1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776" name="Google Shape;776;p14"/>
          <p:cNvGrpSpPr/>
          <p:nvPr/>
        </p:nvGrpSpPr>
        <p:grpSpPr>
          <a:xfrm rot="-5400000">
            <a:off x="-72852" y="415234"/>
            <a:ext cx="886061" cy="173737"/>
            <a:chOff x="5589725" y="3057300"/>
            <a:chExt cx="352900" cy="68250"/>
          </a:xfrm>
        </p:grpSpPr>
        <p:sp>
          <p:nvSpPr>
            <p:cNvPr id="777" name="Google Shape;777;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4"/>
          <p:cNvGrpSpPr/>
          <p:nvPr/>
        </p:nvGrpSpPr>
        <p:grpSpPr>
          <a:xfrm>
            <a:off x="-214" y="4362417"/>
            <a:ext cx="466335" cy="466335"/>
            <a:chOff x="5807050" y="884950"/>
            <a:chExt cx="343550" cy="343550"/>
          </a:xfrm>
        </p:grpSpPr>
        <p:sp>
          <p:nvSpPr>
            <p:cNvPr id="790" name="Google Shape;790;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4"/>
          <p:cNvGrpSpPr/>
          <p:nvPr/>
        </p:nvGrpSpPr>
        <p:grpSpPr>
          <a:xfrm rot="-5400000">
            <a:off x="8325640" y="4197327"/>
            <a:ext cx="886061" cy="173737"/>
            <a:chOff x="5589725" y="3057300"/>
            <a:chExt cx="352900" cy="68250"/>
          </a:xfrm>
        </p:grpSpPr>
        <p:sp>
          <p:nvSpPr>
            <p:cNvPr id="800" name="Google Shape;800;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14"/>
          <p:cNvGrpSpPr/>
          <p:nvPr/>
        </p:nvGrpSpPr>
        <p:grpSpPr>
          <a:xfrm>
            <a:off x="8684961" y="-33"/>
            <a:ext cx="466335" cy="466335"/>
            <a:chOff x="5807050" y="884950"/>
            <a:chExt cx="343550" cy="343550"/>
          </a:xfrm>
        </p:grpSpPr>
        <p:sp>
          <p:nvSpPr>
            <p:cNvPr id="813" name="Google Shape;813;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22"/>
        <p:cNvGrpSpPr/>
        <p:nvPr/>
      </p:nvGrpSpPr>
      <p:grpSpPr>
        <a:xfrm>
          <a:off x="0" y="0"/>
          <a:ext cx="0" cy="0"/>
          <a:chOff x="0" y="0"/>
          <a:chExt cx="0" cy="0"/>
        </a:xfrm>
      </p:grpSpPr>
      <p:sp>
        <p:nvSpPr>
          <p:cNvPr id="823" name="Google Shape;823;p15"/>
          <p:cNvSpPr txBox="1">
            <a:spLocks noGrp="1"/>
          </p:cNvSpPr>
          <p:nvPr>
            <p:ph type="subTitle" idx="1"/>
          </p:nvPr>
        </p:nvSpPr>
        <p:spPr>
          <a:xfrm>
            <a:off x="1780671" y="1550375"/>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24" name="Google Shape;824;p15"/>
          <p:cNvSpPr txBox="1">
            <a:spLocks noGrp="1"/>
          </p:cNvSpPr>
          <p:nvPr>
            <p:ph type="subTitle" idx="2"/>
          </p:nvPr>
        </p:nvSpPr>
        <p:spPr>
          <a:xfrm>
            <a:off x="1780671" y="1768183"/>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5" name="Google Shape;825;p15"/>
          <p:cNvSpPr txBox="1">
            <a:spLocks noGrp="1"/>
          </p:cNvSpPr>
          <p:nvPr>
            <p:ph type="subTitle" idx="3"/>
          </p:nvPr>
        </p:nvSpPr>
        <p:spPr>
          <a:xfrm>
            <a:off x="5698801" y="1768183"/>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6" name="Google Shape;826;p15"/>
          <p:cNvSpPr txBox="1">
            <a:spLocks noGrp="1"/>
          </p:cNvSpPr>
          <p:nvPr>
            <p:ph type="subTitle" idx="4"/>
          </p:nvPr>
        </p:nvSpPr>
        <p:spPr>
          <a:xfrm>
            <a:off x="1780671" y="3297161"/>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7" name="Google Shape;827;p15"/>
          <p:cNvSpPr txBox="1">
            <a:spLocks noGrp="1"/>
          </p:cNvSpPr>
          <p:nvPr>
            <p:ph type="subTitle" idx="5"/>
          </p:nvPr>
        </p:nvSpPr>
        <p:spPr>
          <a:xfrm>
            <a:off x="5698801" y="3297161"/>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8" name="Google Shape;828;p1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9" name="Google Shape;829;p15"/>
          <p:cNvSpPr txBox="1">
            <a:spLocks noGrp="1"/>
          </p:cNvSpPr>
          <p:nvPr>
            <p:ph type="subTitle" idx="6"/>
          </p:nvPr>
        </p:nvSpPr>
        <p:spPr>
          <a:xfrm>
            <a:off x="1780671" y="3081603"/>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30" name="Google Shape;830;p15"/>
          <p:cNvSpPr txBox="1">
            <a:spLocks noGrp="1"/>
          </p:cNvSpPr>
          <p:nvPr>
            <p:ph type="subTitle" idx="7"/>
          </p:nvPr>
        </p:nvSpPr>
        <p:spPr>
          <a:xfrm>
            <a:off x="5698801" y="1550375"/>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31" name="Google Shape;831;p15"/>
          <p:cNvSpPr txBox="1">
            <a:spLocks noGrp="1"/>
          </p:cNvSpPr>
          <p:nvPr>
            <p:ph type="subTitle" idx="8"/>
          </p:nvPr>
        </p:nvSpPr>
        <p:spPr>
          <a:xfrm>
            <a:off x="5698801" y="3081603"/>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grpSp>
        <p:nvGrpSpPr>
          <p:cNvPr id="832" name="Google Shape;832;p15"/>
          <p:cNvGrpSpPr/>
          <p:nvPr/>
        </p:nvGrpSpPr>
        <p:grpSpPr>
          <a:xfrm>
            <a:off x="8684961" y="-33"/>
            <a:ext cx="466335" cy="466335"/>
            <a:chOff x="5807050" y="884950"/>
            <a:chExt cx="343550" cy="343550"/>
          </a:xfrm>
        </p:grpSpPr>
        <p:sp>
          <p:nvSpPr>
            <p:cNvPr id="833" name="Google Shape;833;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15"/>
          <p:cNvGrpSpPr/>
          <p:nvPr/>
        </p:nvGrpSpPr>
        <p:grpSpPr>
          <a:xfrm rot="-5400000">
            <a:off x="-72852" y="415234"/>
            <a:ext cx="886061" cy="173737"/>
            <a:chOff x="5589725" y="3057300"/>
            <a:chExt cx="352900" cy="68250"/>
          </a:xfrm>
        </p:grpSpPr>
        <p:sp>
          <p:nvSpPr>
            <p:cNvPr id="843" name="Google Shape;843;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5"/>
          <p:cNvGrpSpPr/>
          <p:nvPr/>
        </p:nvGrpSpPr>
        <p:grpSpPr>
          <a:xfrm rot="-5400000">
            <a:off x="8328798" y="4191534"/>
            <a:ext cx="886061" cy="173737"/>
            <a:chOff x="5589725" y="3057300"/>
            <a:chExt cx="352900" cy="68250"/>
          </a:xfrm>
        </p:grpSpPr>
        <p:sp>
          <p:nvSpPr>
            <p:cNvPr id="856" name="Google Shape;856;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5"/>
          <p:cNvGrpSpPr/>
          <p:nvPr/>
        </p:nvGrpSpPr>
        <p:grpSpPr>
          <a:xfrm>
            <a:off x="-214" y="4362417"/>
            <a:ext cx="466335" cy="466335"/>
            <a:chOff x="5807050" y="884950"/>
            <a:chExt cx="343550" cy="343550"/>
          </a:xfrm>
        </p:grpSpPr>
        <p:sp>
          <p:nvSpPr>
            <p:cNvPr id="869" name="Google Shape;869;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1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ive columns">
  <p:cSld name="BLANK_1_1_1_1_2">
    <p:spTree>
      <p:nvGrpSpPr>
        <p:cNvPr id="1" name="Shape 879"/>
        <p:cNvGrpSpPr/>
        <p:nvPr/>
      </p:nvGrpSpPr>
      <p:grpSpPr>
        <a:xfrm>
          <a:off x="0" y="0"/>
          <a:ext cx="0" cy="0"/>
          <a:chOff x="0" y="0"/>
          <a:chExt cx="0" cy="0"/>
        </a:xfrm>
      </p:grpSpPr>
      <p:sp>
        <p:nvSpPr>
          <p:cNvPr id="880" name="Google Shape;880;p16"/>
          <p:cNvSpPr txBox="1">
            <a:spLocks noGrp="1"/>
          </p:cNvSpPr>
          <p:nvPr>
            <p:ph type="subTitle" idx="1"/>
          </p:nvPr>
        </p:nvSpPr>
        <p:spPr>
          <a:xfrm>
            <a:off x="72000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1" name="Google Shape;881;p16"/>
          <p:cNvSpPr txBox="1">
            <a:spLocks noGrp="1"/>
          </p:cNvSpPr>
          <p:nvPr>
            <p:ph type="subTitle" idx="2"/>
          </p:nvPr>
        </p:nvSpPr>
        <p:spPr>
          <a:xfrm>
            <a:off x="72000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2" name="Google Shape;882;p1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3" name="Google Shape;883;p16"/>
          <p:cNvSpPr txBox="1">
            <a:spLocks noGrp="1"/>
          </p:cNvSpPr>
          <p:nvPr>
            <p:ph type="title" idx="3" hasCustomPrompt="1"/>
          </p:nvPr>
        </p:nvSpPr>
        <p:spPr>
          <a:xfrm>
            <a:off x="1617001"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4" name="Google Shape;884;p16"/>
          <p:cNvSpPr txBox="1">
            <a:spLocks noGrp="1"/>
          </p:cNvSpPr>
          <p:nvPr>
            <p:ph type="subTitle" idx="4"/>
          </p:nvPr>
        </p:nvSpPr>
        <p:spPr>
          <a:xfrm>
            <a:off x="335955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5" name="Google Shape;885;p16"/>
          <p:cNvSpPr txBox="1">
            <a:spLocks noGrp="1"/>
          </p:cNvSpPr>
          <p:nvPr>
            <p:ph type="subTitle" idx="5"/>
          </p:nvPr>
        </p:nvSpPr>
        <p:spPr>
          <a:xfrm>
            <a:off x="335955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6" name="Google Shape;886;p16"/>
          <p:cNvSpPr txBox="1">
            <a:spLocks noGrp="1"/>
          </p:cNvSpPr>
          <p:nvPr>
            <p:ph type="title" idx="6" hasCustomPrompt="1"/>
          </p:nvPr>
        </p:nvSpPr>
        <p:spPr>
          <a:xfrm>
            <a:off x="4256552"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7" name="Google Shape;887;p16"/>
          <p:cNvSpPr txBox="1">
            <a:spLocks noGrp="1"/>
          </p:cNvSpPr>
          <p:nvPr>
            <p:ph type="subTitle" idx="7"/>
          </p:nvPr>
        </p:nvSpPr>
        <p:spPr>
          <a:xfrm>
            <a:off x="599905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8" name="Google Shape;888;p16"/>
          <p:cNvSpPr txBox="1">
            <a:spLocks noGrp="1"/>
          </p:cNvSpPr>
          <p:nvPr>
            <p:ph type="subTitle" idx="8"/>
          </p:nvPr>
        </p:nvSpPr>
        <p:spPr>
          <a:xfrm>
            <a:off x="599905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9" name="Google Shape;889;p16"/>
          <p:cNvSpPr txBox="1">
            <a:spLocks noGrp="1"/>
          </p:cNvSpPr>
          <p:nvPr>
            <p:ph type="title" idx="9" hasCustomPrompt="1"/>
          </p:nvPr>
        </p:nvSpPr>
        <p:spPr>
          <a:xfrm>
            <a:off x="6896076"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0" name="Google Shape;890;p16"/>
          <p:cNvSpPr txBox="1">
            <a:spLocks noGrp="1"/>
          </p:cNvSpPr>
          <p:nvPr>
            <p:ph type="subTitle" idx="13"/>
          </p:nvPr>
        </p:nvSpPr>
        <p:spPr>
          <a:xfrm>
            <a:off x="2039800" y="1991043"/>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91" name="Google Shape;891;p16"/>
          <p:cNvSpPr txBox="1">
            <a:spLocks noGrp="1"/>
          </p:cNvSpPr>
          <p:nvPr>
            <p:ph type="subTitle" idx="14"/>
          </p:nvPr>
        </p:nvSpPr>
        <p:spPr>
          <a:xfrm>
            <a:off x="2039800" y="2195343"/>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2" name="Google Shape;892;p16"/>
          <p:cNvSpPr txBox="1">
            <a:spLocks noGrp="1"/>
          </p:cNvSpPr>
          <p:nvPr>
            <p:ph type="title" idx="15" hasCustomPrompt="1"/>
          </p:nvPr>
        </p:nvSpPr>
        <p:spPr>
          <a:xfrm>
            <a:off x="2936800" y="1207067"/>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3" name="Google Shape;893;p16"/>
          <p:cNvSpPr txBox="1">
            <a:spLocks noGrp="1"/>
          </p:cNvSpPr>
          <p:nvPr>
            <p:ph type="subTitle" idx="16"/>
          </p:nvPr>
        </p:nvSpPr>
        <p:spPr>
          <a:xfrm>
            <a:off x="4679300" y="1991043"/>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94" name="Google Shape;894;p16"/>
          <p:cNvSpPr txBox="1">
            <a:spLocks noGrp="1"/>
          </p:cNvSpPr>
          <p:nvPr>
            <p:ph type="subTitle" idx="17"/>
          </p:nvPr>
        </p:nvSpPr>
        <p:spPr>
          <a:xfrm>
            <a:off x="4679300" y="2195343"/>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5" name="Google Shape;895;p16"/>
          <p:cNvSpPr txBox="1">
            <a:spLocks noGrp="1"/>
          </p:cNvSpPr>
          <p:nvPr>
            <p:ph type="title" idx="18" hasCustomPrompt="1"/>
          </p:nvPr>
        </p:nvSpPr>
        <p:spPr>
          <a:xfrm>
            <a:off x="5576300" y="1207067"/>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6" name="Google Shape;896;p16"/>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97" name="Google Shape;897;p16"/>
          <p:cNvGrpSpPr/>
          <p:nvPr/>
        </p:nvGrpSpPr>
        <p:grpSpPr>
          <a:xfrm rot="-5400000">
            <a:off x="-72852" y="415234"/>
            <a:ext cx="886061" cy="173737"/>
            <a:chOff x="5589725" y="3057300"/>
            <a:chExt cx="352900" cy="68250"/>
          </a:xfrm>
        </p:grpSpPr>
        <p:sp>
          <p:nvSpPr>
            <p:cNvPr id="898" name="Google Shape;898;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16"/>
          <p:cNvGrpSpPr/>
          <p:nvPr/>
        </p:nvGrpSpPr>
        <p:grpSpPr>
          <a:xfrm>
            <a:off x="-214" y="4362417"/>
            <a:ext cx="466335" cy="466335"/>
            <a:chOff x="5807050" y="884950"/>
            <a:chExt cx="343550" cy="343550"/>
          </a:xfrm>
        </p:grpSpPr>
        <p:sp>
          <p:nvSpPr>
            <p:cNvPr id="911" name="Google Shape;91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16"/>
          <p:cNvGrpSpPr/>
          <p:nvPr/>
        </p:nvGrpSpPr>
        <p:grpSpPr>
          <a:xfrm>
            <a:off x="8677886" y="4362417"/>
            <a:ext cx="466335" cy="466335"/>
            <a:chOff x="5807050" y="884950"/>
            <a:chExt cx="343550" cy="343550"/>
          </a:xfrm>
        </p:grpSpPr>
        <p:sp>
          <p:nvSpPr>
            <p:cNvPr id="921" name="Google Shape;92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16"/>
          <p:cNvGrpSpPr/>
          <p:nvPr/>
        </p:nvGrpSpPr>
        <p:grpSpPr>
          <a:xfrm rot="-5400000">
            <a:off x="8330798" y="508559"/>
            <a:ext cx="886061" cy="173737"/>
            <a:chOff x="5589725" y="3057300"/>
            <a:chExt cx="352900" cy="68250"/>
          </a:xfrm>
        </p:grpSpPr>
        <p:sp>
          <p:nvSpPr>
            <p:cNvPr id="931" name="Google Shape;931;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43"/>
        <p:cNvGrpSpPr/>
        <p:nvPr/>
      </p:nvGrpSpPr>
      <p:grpSpPr>
        <a:xfrm>
          <a:off x="0" y="0"/>
          <a:ext cx="0" cy="0"/>
          <a:chOff x="0" y="0"/>
          <a:chExt cx="0" cy="0"/>
        </a:xfrm>
      </p:grpSpPr>
      <p:sp>
        <p:nvSpPr>
          <p:cNvPr id="944" name="Google Shape;944;p1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45" name="Google Shape;945;p17"/>
          <p:cNvSpPr txBox="1">
            <a:spLocks noGrp="1"/>
          </p:cNvSpPr>
          <p:nvPr>
            <p:ph type="subTitle" idx="1"/>
          </p:nvPr>
        </p:nvSpPr>
        <p:spPr>
          <a:xfrm>
            <a:off x="870574" y="212331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6" name="Google Shape;946;p17"/>
          <p:cNvSpPr txBox="1">
            <a:spLocks noGrp="1"/>
          </p:cNvSpPr>
          <p:nvPr>
            <p:ph type="subTitle" idx="2"/>
          </p:nvPr>
        </p:nvSpPr>
        <p:spPr>
          <a:xfrm>
            <a:off x="3376200" y="212331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7" name="Google Shape;947;p17"/>
          <p:cNvSpPr txBox="1">
            <a:spLocks noGrp="1"/>
          </p:cNvSpPr>
          <p:nvPr>
            <p:ph type="subTitle" idx="3"/>
          </p:nvPr>
        </p:nvSpPr>
        <p:spPr>
          <a:xfrm>
            <a:off x="5881826" y="212331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8" name="Google Shape;948;p17"/>
          <p:cNvSpPr txBox="1">
            <a:spLocks noGrp="1"/>
          </p:cNvSpPr>
          <p:nvPr>
            <p:ph type="subTitle" idx="4"/>
          </p:nvPr>
        </p:nvSpPr>
        <p:spPr>
          <a:xfrm>
            <a:off x="870574" y="394428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9" name="Google Shape;949;p17"/>
          <p:cNvSpPr txBox="1">
            <a:spLocks noGrp="1"/>
          </p:cNvSpPr>
          <p:nvPr>
            <p:ph type="subTitle" idx="5"/>
          </p:nvPr>
        </p:nvSpPr>
        <p:spPr>
          <a:xfrm>
            <a:off x="3376200" y="394428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0" name="Google Shape;950;p17"/>
          <p:cNvSpPr txBox="1">
            <a:spLocks noGrp="1"/>
          </p:cNvSpPr>
          <p:nvPr>
            <p:ph type="subTitle" idx="6"/>
          </p:nvPr>
        </p:nvSpPr>
        <p:spPr>
          <a:xfrm>
            <a:off x="5881826" y="394428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1" name="Google Shape;951;p17"/>
          <p:cNvSpPr txBox="1">
            <a:spLocks noGrp="1"/>
          </p:cNvSpPr>
          <p:nvPr>
            <p:ph type="subTitle" idx="7"/>
          </p:nvPr>
        </p:nvSpPr>
        <p:spPr>
          <a:xfrm>
            <a:off x="870574" y="1919304"/>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2" name="Google Shape;952;p17"/>
          <p:cNvSpPr txBox="1">
            <a:spLocks noGrp="1"/>
          </p:cNvSpPr>
          <p:nvPr>
            <p:ph type="subTitle" idx="8"/>
          </p:nvPr>
        </p:nvSpPr>
        <p:spPr>
          <a:xfrm>
            <a:off x="3376200" y="1919304"/>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3" name="Google Shape;953;p17"/>
          <p:cNvSpPr txBox="1">
            <a:spLocks noGrp="1"/>
          </p:cNvSpPr>
          <p:nvPr>
            <p:ph type="subTitle" idx="9"/>
          </p:nvPr>
        </p:nvSpPr>
        <p:spPr>
          <a:xfrm>
            <a:off x="5881826" y="1919304"/>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4" name="Google Shape;954;p17"/>
          <p:cNvSpPr txBox="1">
            <a:spLocks noGrp="1"/>
          </p:cNvSpPr>
          <p:nvPr>
            <p:ph type="subTitle" idx="13"/>
          </p:nvPr>
        </p:nvSpPr>
        <p:spPr>
          <a:xfrm>
            <a:off x="870574" y="3735679"/>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5" name="Google Shape;955;p17"/>
          <p:cNvSpPr txBox="1">
            <a:spLocks noGrp="1"/>
          </p:cNvSpPr>
          <p:nvPr>
            <p:ph type="subTitle" idx="14"/>
          </p:nvPr>
        </p:nvSpPr>
        <p:spPr>
          <a:xfrm>
            <a:off x="3376200" y="3735679"/>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6" name="Google Shape;956;p17"/>
          <p:cNvSpPr txBox="1">
            <a:spLocks noGrp="1"/>
          </p:cNvSpPr>
          <p:nvPr>
            <p:ph type="subTitle" idx="15"/>
          </p:nvPr>
        </p:nvSpPr>
        <p:spPr>
          <a:xfrm>
            <a:off x="5881826" y="3735679"/>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7" name="Google Shape;957;p17"/>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958" name="Google Shape;958;p17"/>
          <p:cNvGrpSpPr/>
          <p:nvPr/>
        </p:nvGrpSpPr>
        <p:grpSpPr>
          <a:xfrm>
            <a:off x="8677661" y="4352880"/>
            <a:ext cx="466335" cy="466335"/>
            <a:chOff x="5807050" y="884950"/>
            <a:chExt cx="343550" cy="343550"/>
          </a:xfrm>
        </p:grpSpPr>
        <p:sp>
          <p:nvSpPr>
            <p:cNvPr id="959" name="Google Shape;959;p17"/>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17"/>
          <p:cNvGrpSpPr/>
          <p:nvPr/>
        </p:nvGrpSpPr>
        <p:grpSpPr>
          <a:xfrm rot="-5400000">
            <a:off x="8373948" y="508559"/>
            <a:ext cx="886061" cy="173737"/>
            <a:chOff x="5589725" y="3057300"/>
            <a:chExt cx="352900" cy="68250"/>
          </a:xfrm>
        </p:grpSpPr>
        <p:sp>
          <p:nvSpPr>
            <p:cNvPr id="969" name="Google Shape;969;p1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7"/>
          <p:cNvGrpSpPr/>
          <p:nvPr/>
        </p:nvGrpSpPr>
        <p:grpSpPr>
          <a:xfrm>
            <a:off x="11" y="-8"/>
            <a:ext cx="466335" cy="466335"/>
            <a:chOff x="5807050" y="884950"/>
            <a:chExt cx="343550" cy="343550"/>
          </a:xfrm>
        </p:grpSpPr>
        <p:sp>
          <p:nvSpPr>
            <p:cNvPr id="982" name="Google Shape;982;p17"/>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17"/>
          <p:cNvGrpSpPr/>
          <p:nvPr/>
        </p:nvGrpSpPr>
        <p:grpSpPr>
          <a:xfrm rot="-5400000">
            <a:off x="-128881" y="4124233"/>
            <a:ext cx="921351" cy="178180"/>
            <a:chOff x="5589725" y="3057300"/>
            <a:chExt cx="352900" cy="68250"/>
          </a:xfrm>
        </p:grpSpPr>
        <p:sp>
          <p:nvSpPr>
            <p:cNvPr id="992" name="Google Shape;992;p1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04"/>
        <p:cNvGrpSpPr/>
        <p:nvPr/>
      </p:nvGrpSpPr>
      <p:grpSpPr>
        <a:xfrm>
          <a:off x="0" y="0"/>
          <a:ext cx="0" cy="0"/>
          <a:chOff x="0" y="0"/>
          <a:chExt cx="0" cy="0"/>
        </a:xfrm>
      </p:grpSpPr>
      <p:sp>
        <p:nvSpPr>
          <p:cNvPr id="1005" name="Google Shape;1005;p18"/>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06" name="Google Shape;1006;p18"/>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007" name="Google Shape;1007;p18"/>
          <p:cNvGrpSpPr/>
          <p:nvPr/>
        </p:nvGrpSpPr>
        <p:grpSpPr>
          <a:xfrm>
            <a:off x="89219" y="141870"/>
            <a:ext cx="921351" cy="178180"/>
            <a:chOff x="5589725" y="3057300"/>
            <a:chExt cx="352900" cy="68250"/>
          </a:xfrm>
        </p:grpSpPr>
        <p:sp>
          <p:nvSpPr>
            <p:cNvPr id="1008" name="Google Shape;1008;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18"/>
          <p:cNvGrpSpPr/>
          <p:nvPr/>
        </p:nvGrpSpPr>
        <p:grpSpPr>
          <a:xfrm>
            <a:off x="8096994" y="141870"/>
            <a:ext cx="921351" cy="178180"/>
            <a:chOff x="5589725" y="3057300"/>
            <a:chExt cx="352900" cy="68250"/>
          </a:xfrm>
        </p:grpSpPr>
        <p:sp>
          <p:nvSpPr>
            <p:cNvPr id="1021" name="Google Shape;1021;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18"/>
          <p:cNvGrpSpPr/>
          <p:nvPr/>
        </p:nvGrpSpPr>
        <p:grpSpPr>
          <a:xfrm rot="-5400000">
            <a:off x="-128881" y="4124233"/>
            <a:ext cx="921351" cy="178180"/>
            <a:chOff x="5589725" y="3057300"/>
            <a:chExt cx="352900" cy="68250"/>
          </a:xfrm>
        </p:grpSpPr>
        <p:sp>
          <p:nvSpPr>
            <p:cNvPr id="1034" name="Google Shape;1034;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18"/>
          <p:cNvGrpSpPr/>
          <p:nvPr/>
        </p:nvGrpSpPr>
        <p:grpSpPr>
          <a:xfrm rot="-5400000">
            <a:off x="8314498" y="4124233"/>
            <a:ext cx="921351" cy="178180"/>
            <a:chOff x="5589725" y="3057300"/>
            <a:chExt cx="352900" cy="68250"/>
          </a:xfrm>
        </p:grpSpPr>
        <p:sp>
          <p:nvSpPr>
            <p:cNvPr id="1047" name="Google Shape;1047;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59"/>
        <p:cNvGrpSpPr/>
        <p:nvPr/>
      </p:nvGrpSpPr>
      <p:grpSpPr>
        <a:xfrm>
          <a:off x="0" y="0"/>
          <a:ext cx="0" cy="0"/>
          <a:chOff x="0" y="0"/>
          <a:chExt cx="0" cy="0"/>
        </a:xfrm>
      </p:grpSpPr>
      <p:sp>
        <p:nvSpPr>
          <p:cNvPr id="1060" name="Google Shape;1060;p19"/>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1" name="Google Shape;1061;p19"/>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062" name="Google Shape;1062;p19"/>
          <p:cNvGrpSpPr/>
          <p:nvPr/>
        </p:nvGrpSpPr>
        <p:grpSpPr>
          <a:xfrm rot="-5400000">
            <a:off x="-303121" y="301809"/>
            <a:ext cx="1072603" cy="466362"/>
            <a:chOff x="3468800" y="239525"/>
            <a:chExt cx="843175" cy="365975"/>
          </a:xfrm>
        </p:grpSpPr>
        <p:sp>
          <p:nvSpPr>
            <p:cNvPr id="1063" name="Google Shape;1063;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19"/>
          <p:cNvGrpSpPr/>
          <p:nvPr/>
        </p:nvGrpSpPr>
        <p:grpSpPr>
          <a:xfrm rot="-5400000">
            <a:off x="-128881" y="4124233"/>
            <a:ext cx="921351" cy="178180"/>
            <a:chOff x="5589725" y="3057300"/>
            <a:chExt cx="352900" cy="68250"/>
          </a:xfrm>
        </p:grpSpPr>
        <p:sp>
          <p:nvSpPr>
            <p:cNvPr id="1082" name="Google Shape;1082;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19"/>
          <p:cNvGrpSpPr/>
          <p:nvPr/>
        </p:nvGrpSpPr>
        <p:grpSpPr>
          <a:xfrm rot="-5400000">
            <a:off x="8374529" y="301809"/>
            <a:ext cx="1072603" cy="466362"/>
            <a:chOff x="3468800" y="239525"/>
            <a:chExt cx="843175" cy="365975"/>
          </a:xfrm>
        </p:grpSpPr>
        <p:sp>
          <p:nvSpPr>
            <p:cNvPr id="1095" name="Google Shape;1095;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19"/>
          <p:cNvGrpSpPr/>
          <p:nvPr/>
        </p:nvGrpSpPr>
        <p:grpSpPr>
          <a:xfrm rot="-5400000">
            <a:off x="8314498" y="4124233"/>
            <a:ext cx="921351" cy="178180"/>
            <a:chOff x="5589725" y="3057300"/>
            <a:chExt cx="352900" cy="68250"/>
          </a:xfrm>
        </p:grpSpPr>
        <p:sp>
          <p:nvSpPr>
            <p:cNvPr id="1114" name="Google Shape;1114;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126"/>
        <p:cNvGrpSpPr/>
        <p:nvPr/>
      </p:nvGrpSpPr>
      <p:grpSpPr>
        <a:xfrm>
          <a:off x="0" y="0"/>
          <a:ext cx="0" cy="0"/>
          <a:chOff x="0" y="0"/>
          <a:chExt cx="0" cy="0"/>
        </a:xfrm>
      </p:grpSpPr>
      <p:sp>
        <p:nvSpPr>
          <p:cNvPr id="1127" name="Google Shape;1127;p2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8" name="Google Shape;1128;p20"/>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29" name="Google Shape;1129;p20"/>
          <p:cNvGrpSpPr/>
          <p:nvPr/>
        </p:nvGrpSpPr>
        <p:grpSpPr>
          <a:xfrm>
            <a:off x="-380996" y="4375322"/>
            <a:ext cx="1072603" cy="466362"/>
            <a:chOff x="3468800" y="239525"/>
            <a:chExt cx="843175" cy="365975"/>
          </a:xfrm>
        </p:grpSpPr>
        <p:sp>
          <p:nvSpPr>
            <p:cNvPr id="1130" name="Google Shape;1130;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20"/>
          <p:cNvGrpSpPr/>
          <p:nvPr/>
        </p:nvGrpSpPr>
        <p:grpSpPr>
          <a:xfrm>
            <a:off x="8110474" y="165633"/>
            <a:ext cx="921351" cy="178180"/>
            <a:chOff x="5589725" y="3057300"/>
            <a:chExt cx="352900" cy="68250"/>
          </a:xfrm>
        </p:grpSpPr>
        <p:sp>
          <p:nvSpPr>
            <p:cNvPr id="1149" name="Google Shape;1149;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0"/>
          <p:cNvGrpSpPr/>
          <p:nvPr/>
        </p:nvGrpSpPr>
        <p:grpSpPr>
          <a:xfrm>
            <a:off x="8435545" y="4375322"/>
            <a:ext cx="1072603" cy="466362"/>
            <a:chOff x="3468800" y="239525"/>
            <a:chExt cx="843175" cy="365975"/>
          </a:xfrm>
        </p:grpSpPr>
        <p:sp>
          <p:nvSpPr>
            <p:cNvPr id="1162" name="Google Shape;1162;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0"/>
          <p:cNvGrpSpPr/>
          <p:nvPr/>
        </p:nvGrpSpPr>
        <p:grpSpPr>
          <a:xfrm>
            <a:off x="112174" y="165633"/>
            <a:ext cx="921351" cy="178180"/>
            <a:chOff x="5589725" y="3057300"/>
            <a:chExt cx="352900" cy="68250"/>
          </a:xfrm>
        </p:grpSpPr>
        <p:sp>
          <p:nvSpPr>
            <p:cNvPr id="1181" name="Google Shape;1181;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4114800" y="719746"/>
            <a:ext cx="914400" cy="914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3" name="Google Shape;83;p3"/>
          <p:cNvSpPr txBox="1">
            <a:spLocks noGrp="1"/>
          </p:cNvSpPr>
          <p:nvPr>
            <p:ph type="subTitle" idx="1"/>
          </p:nvPr>
        </p:nvSpPr>
        <p:spPr>
          <a:xfrm>
            <a:off x="2335050" y="3241150"/>
            <a:ext cx="4473900" cy="420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3"/>
          <p:cNvSpPr/>
          <p:nvPr/>
        </p:nvSpPr>
        <p:spPr>
          <a:xfrm flipH="1">
            <a:off x="11"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5" name="Google Shape;85;p3"/>
          <p:cNvGrpSpPr/>
          <p:nvPr/>
        </p:nvGrpSpPr>
        <p:grpSpPr>
          <a:xfrm flipH="1">
            <a:off x="8608847" y="26"/>
            <a:ext cx="535010" cy="535010"/>
            <a:chOff x="5807050" y="884950"/>
            <a:chExt cx="343550" cy="343550"/>
          </a:xfrm>
        </p:grpSpPr>
        <p:sp>
          <p:nvSpPr>
            <p:cNvPr id="86" name="Google Shape;86;p3"/>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flipH="1">
            <a:off x="0" y="-5"/>
            <a:ext cx="1395033" cy="605506"/>
            <a:chOff x="3468800" y="239525"/>
            <a:chExt cx="843175" cy="365975"/>
          </a:xfrm>
        </p:grpSpPr>
        <p:sp>
          <p:nvSpPr>
            <p:cNvPr id="96" name="Google Shape;96;p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3"/>
          <p:cNvGrpSpPr/>
          <p:nvPr/>
        </p:nvGrpSpPr>
        <p:grpSpPr>
          <a:xfrm rot="5400000" flipH="1">
            <a:off x="8260789" y="3568991"/>
            <a:ext cx="1067170" cy="206374"/>
            <a:chOff x="5589725" y="3057300"/>
            <a:chExt cx="352900" cy="68250"/>
          </a:xfrm>
        </p:grpSpPr>
        <p:sp>
          <p:nvSpPr>
            <p:cNvPr id="115" name="Google Shape;115;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3"/>
          <p:cNvGrpSpPr/>
          <p:nvPr/>
        </p:nvGrpSpPr>
        <p:grpSpPr>
          <a:xfrm rot="5400000" flipH="1">
            <a:off x="-174336" y="1206041"/>
            <a:ext cx="1067170" cy="206374"/>
            <a:chOff x="5589725" y="3057300"/>
            <a:chExt cx="352900" cy="68250"/>
          </a:xfrm>
        </p:grpSpPr>
        <p:sp>
          <p:nvSpPr>
            <p:cNvPr id="128" name="Google Shape;128;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3"/>
          <p:cNvGrpSpPr/>
          <p:nvPr/>
        </p:nvGrpSpPr>
        <p:grpSpPr>
          <a:xfrm rot="-5400000" flipH="1">
            <a:off x="4489037" y="4416997"/>
            <a:ext cx="165950" cy="858016"/>
            <a:chOff x="1349300" y="3328375"/>
            <a:chExt cx="68250" cy="352875"/>
          </a:xfrm>
        </p:grpSpPr>
        <p:sp>
          <p:nvSpPr>
            <p:cNvPr id="141" name="Google Shape;141;p3"/>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1193"/>
        <p:cNvGrpSpPr/>
        <p:nvPr/>
      </p:nvGrpSpPr>
      <p:grpSpPr>
        <a:xfrm>
          <a:off x="0" y="0"/>
          <a:ext cx="0" cy="0"/>
          <a:chOff x="0" y="0"/>
          <a:chExt cx="0" cy="0"/>
        </a:xfrm>
      </p:grpSpPr>
      <p:sp>
        <p:nvSpPr>
          <p:cNvPr id="1194" name="Google Shape;1194;p21"/>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5" name="Google Shape;1195;p21"/>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96" name="Google Shape;1196;p21"/>
          <p:cNvGrpSpPr/>
          <p:nvPr/>
        </p:nvGrpSpPr>
        <p:grpSpPr>
          <a:xfrm rot="5400000">
            <a:off x="-303121" y="303122"/>
            <a:ext cx="1072603" cy="466362"/>
            <a:chOff x="3468800" y="239525"/>
            <a:chExt cx="843175" cy="365975"/>
          </a:xfrm>
        </p:grpSpPr>
        <p:sp>
          <p:nvSpPr>
            <p:cNvPr id="1197" name="Google Shape;1197;p2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21"/>
          <p:cNvGrpSpPr/>
          <p:nvPr/>
        </p:nvGrpSpPr>
        <p:grpSpPr>
          <a:xfrm>
            <a:off x="8679849" y="4495808"/>
            <a:ext cx="921351" cy="178180"/>
            <a:chOff x="5589725" y="3057300"/>
            <a:chExt cx="352900" cy="68250"/>
          </a:xfrm>
        </p:grpSpPr>
        <p:sp>
          <p:nvSpPr>
            <p:cNvPr id="1216" name="Google Shape;1216;p2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21"/>
          <p:cNvGrpSpPr/>
          <p:nvPr/>
        </p:nvGrpSpPr>
        <p:grpSpPr>
          <a:xfrm>
            <a:off x="-474059" y="4495808"/>
            <a:ext cx="921351" cy="178180"/>
            <a:chOff x="5589725" y="3057300"/>
            <a:chExt cx="352900" cy="68250"/>
          </a:xfrm>
        </p:grpSpPr>
        <p:sp>
          <p:nvSpPr>
            <p:cNvPr id="1229" name="Google Shape;1229;p2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21"/>
          <p:cNvGrpSpPr/>
          <p:nvPr/>
        </p:nvGrpSpPr>
        <p:grpSpPr>
          <a:xfrm rot="5400000">
            <a:off x="8374529" y="303122"/>
            <a:ext cx="1072603" cy="466362"/>
            <a:chOff x="3468800" y="239525"/>
            <a:chExt cx="843175" cy="365975"/>
          </a:xfrm>
        </p:grpSpPr>
        <p:sp>
          <p:nvSpPr>
            <p:cNvPr id="1242" name="Google Shape;1242;p2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60"/>
        <p:cNvGrpSpPr/>
        <p:nvPr/>
      </p:nvGrpSpPr>
      <p:grpSpPr>
        <a:xfrm>
          <a:off x="0" y="0"/>
          <a:ext cx="0" cy="0"/>
          <a:chOff x="0" y="0"/>
          <a:chExt cx="0" cy="0"/>
        </a:xfrm>
      </p:grpSpPr>
      <p:sp>
        <p:nvSpPr>
          <p:cNvPr id="1261" name="Google Shape;1261;p22"/>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262" name="Google Shape;1262;p22"/>
          <p:cNvGrpSpPr/>
          <p:nvPr/>
        </p:nvGrpSpPr>
        <p:grpSpPr>
          <a:xfrm>
            <a:off x="-380996" y="4375322"/>
            <a:ext cx="1072603" cy="466362"/>
            <a:chOff x="3468800" y="239525"/>
            <a:chExt cx="843175" cy="365975"/>
          </a:xfrm>
        </p:grpSpPr>
        <p:sp>
          <p:nvSpPr>
            <p:cNvPr id="1263" name="Google Shape;1263;p2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22"/>
          <p:cNvGrpSpPr/>
          <p:nvPr/>
        </p:nvGrpSpPr>
        <p:grpSpPr>
          <a:xfrm>
            <a:off x="8110474" y="165633"/>
            <a:ext cx="921351" cy="178180"/>
            <a:chOff x="5589725" y="3057300"/>
            <a:chExt cx="352900" cy="68250"/>
          </a:xfrm>
        </p:grpSpPr>
        <p:sp>
          <p:nvSpPr>
            <p:cNvPr id="1282" name="Google Shape;1282;p2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22"/>
          <p:cNvGrpSpPr/>
          <p:nvPr/>
        </p:nvGrpSpPr>
        <p:grpSpPr>
          <a:xfrm>
            <a:off x="8435545" y="4375322"/>
            <a:ext cx="1072603" cy="466362"/>
            <a:chOff x="3468800" y="239525"/>
            <a:chExt cx="843175" cy="365975"/>
          </a:xfrm>
        </p:grpSpPr>
        <p:sp>
          <p:nvSpPr>
            <p:cNvPr id="1295" name="Google Shape;1295;p2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22"/>
          <p:cNvGrpSpPr/>
          <p:nvPr/>
        </p:nvGrpSpPr>
        <p:grpSpPr>
          <a:xfrm>
            <a:off x="112174" y="165633"/>
            <a:ext cx="921351" cy="178180"/>
            <a:chOff x="5589725" y="3057300"/>
            <a:chExt cx="352900" cy="68250"/>
          </a:xfrm>
        </p:grpSpPr>
        <p:sp>
          <p:nvSpPr>
            <p:cNvPr id="1314" name="Google Shape;1314;p2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22"/>
          <p:cNvSpPr txBox="1">
            <a:spLocks noGrp="1"/>
          </p:cNvSpPr>
          <p:nvPr>
            <p:ph type="title"/>
          </p:nvPr>
        </p:nvSpPr>
        <p:spPr>
          <a:xfrm>
            <a:off x="2347938" y="64092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7" name="Google Shape;1327;p22"/>
          <p:cNvSpPr txBox="1">
            <a:spLocks noGrp="1"/>
          </p:cNvSpPr>
          <p:nvPr>
            <p:ph type="subTitle" idx="1"/>
          </p:nvPr>
        </p:nvSpPr>
        <p:spPr>
          <a:xfrm>
            <a:off x="2347900" y="1451080"/>
            <a:ext cx="4448100" cy="10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28" name="Google Shape;1328;p22"/>
          <p:cNvSpPr txBox="1"/>
          <p:nvPr/>
        </p:nvSpPr>
        <p:spPr>
          <a:xfrm>
            <a:off x="1989000" y="3430855"/>
            <a:ext cx="5166000" cy="548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Inter"/>
                <a:ea typeface="Inter"/>
                <a:cs typeface="Inter"/>
                <a:sym typeface="Inter"/>
              </a:rPr>
              <a:t>CREDITS:</a:t>
            </a:r>
            <a:r>
              <a:rPr lang="en" sz="1200">
                <a:solidFill>
                  <a:schemeClr val="lt1"/>
                </a:solidFill>
                <a:latin typeface="Inter"/>
                <a:ea typeface="Inter"/>
                <a:cs typeface="Inter"/>
                <a:sym typeface="Inter"/>
              </a:rPr>
              <a:t> This presentation template was created by </a:t>
            </a:r>
            <a:r>
              <a:rPr lang="en" sz="1200" b="1" u="sng">
                <a:solidFill>
                  <a:schemeClr val="lt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200">
                <a:solidFill>
                  <a:schemeClr val="lt1"/>
                </a:solidFill>
                <a:latin typeface="Inter"/>
                <a:ea typeface="Inter"/>
                <a:cs typeface="Inter"/>
                <a:sym typeface="Inter"/>
              </a:rPr>
              <a:t>, and includes icons by </a:t>
            </a:r>
            <a:r>
              <a:rPr lang="en" sz="1200" b="1"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a:solidFill>
                  <a:schemeClr val="lt1"/>
                </a:solidFill>
                <a:latin typeface="Inter"/>
                <a:ea typeface="Inter"/>
                <a:cs typeface="Inter"/>
                <a:sym typeface="Inter"/>
              </a:rPr>
              <a:t>, and infographics &amp; images by </a:t>
            </a:r>
            <a:r>
              <a:rPr lang="en" sz="1200" b="1" u="sng">
                <a:solidFill>
                  <a:schemeClr val="lt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u="sng">
                <a:solidFill>
                  <a:schemeClr val="lt1"/>
                </a:solidFill>
                <a:latin typeface="Inter"/>
                <a:ea typeface="Inter"/>
                <a:cs typeface="Inter"/>
                <a:sym typeface="Inter"/>
              </a:rPr>
              <a:t> </a:t>
            </a:r>
            <a:endParaRPr sz="1200" b="1" u="sng">
              <a:solidFill>
                <a:schemeClr val="lt1"/>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29"/>
        <p:cNvGrpSpPr/>
        <p:nvPr/>
      </p:nvGrpSpPr>
      <p:grpSpPr>
        <a:xfrm>
          <a:off x="0" y="0"/>
          <a:ext cx="0" cy="0"/>
          <a:chOff x="0" y="0"/>
          <a:chExt cx="0" cy="0"/>
        </a:xfrm>
      </p:grpSpPr>
      <p:grpSp>
        <p:nvGrpSpPr>
          <p:cNvPr id="1330" name="Google Shape;1330;p23"/>
          <p:cNvGrpSpPr/>
          <p:nvPr/>
        </p:nvGrpSpPr>
        <p:grpSpPr>
          <a:xfrm rot="-5400000">
            <a:off x="-394772" y="394770"/>
            <a:ext cx="1395033" cy="605506"/>
            <a:chOff x="3468800" y="239525"/>
            <a:chExt cx="843175" cy="365975"/>
          </a:xfrm>
        </p:grpSpPr>
        <p:sp>
          <p:nvSpPr>
            <p:cNvPr id="1331" name="Google Shape;1331;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3"/>
          <p:cNvGrpSpPr/>
          <p:nvPr/>
        </p:nvGrpSpPr>
        <p:grpSpPr>
          <a:xfrm rot="-5400000">
            <a:off x="8143828" y="394770"/>
            <a:ext cx="1395033" cy="605506"/>
            <a:chOff x="3468800" y="239525"/>
            <a:chExt cx="843175" cy="365975"/>
          </a:xfrm>
        </p:grpSpPr>
        <p:sp>
          <p:nvSpPr>
            <p:cNvPr id="1350" name="Google Shape;1350;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3"/>
          <p:cNvGrpSpPr/>
          <p:nvPr/>
        </p:nvGrpSpPr>
        <p:grpSpPr>
          <a:xfrm>
            <a:off x="4038415" y="161441"/>
            <a:ext cx="1067170" cy="206374"/>
            <a:chOff x="5589725" y="3057300"/>
            <a:chExt cx="352900" cy="68250"/>
          </a:xfrm>
        </p:grpSpPr>
        <p:sp>
          <p:nvSpPr>
            <p:cNvPr id="1369" name="Google Shape;1369;p2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23"/>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82"/>
        <p:cNvGrpSpPr/>
        <p:nvPr/>
      </p:nvGrpSpPr>
      <p:grpSpPr>
        <a:xfrm>
          <a:off x="0" y="0"/>
          <a:ext cx="0" cy="0"/>
          <a:chOff x="0" y="0"/>
          <a:chExt cx="0" cy="0"/>
        </a:xfrm>
      </p:grpSpPr>
      <p:sp>
        <p:nvSpPr>
          <p:cNvPr id="1383" name="Google Shape;1383;p2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384" name="Google Shape;1384;p24"/>
          <p:cNvGrpSpPr/>
          <p:nvPr/>
        </p:nvGrpSpPr>
        <p:grpSpPr>
          <a:xfrm>
            <a:off x="-380996" y="4375322"/>
            <a:ext cx="1072603" cy="466362"/>
            <a:chOff x="3468800" y="239525"/>
            <a:chExt cx="843175" cy="365975"/>
          </a:xfrm>
        </p:grpSpPr>
        <p:sp>
          <p:nvSpPr>
            <p:cNvPr id="1385" name="Google Shape;1385;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24"/>
          <p:cNvGrpSpPr/>
          <p:nvPr/>
        </p:nvGrpSpPr>
        <p:grpSpPr>
          <a:xfrm>
            <a:off x="8110474" y="165633"/>
            <a:ext cx="921351" cy="178180"/>
            <a:chOff x="5589725" y="3057300"/>
            <a:chExt cx="352900" cy="68250"/>
          </a:xfrm>
        </p:grpSpPr>
        <p:sp>
          <p:nvSpPr>
            <p:cNvPr id="1404" name="Google Shape;1404;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24"/>
          <p:cNvGrpSpPr/>
          <p:nvPr/>
        </p:nvGrpSpPr>
        <p:grpSpPr>
          <a:xfrm>
            <a:off x="8435545" y="4375322"/>
            <a:ext cx="1072603" cy="466362"/>
            <a:chOff x="3468800" y="239525"/>
            <a:chExt cx="843175" cy="365975"/>
          </a:xfrm>
        </p:grpSpPr>
        <p:sp>
          <p:nvSpPr>
            <p:cNvPr id="1417" name="Google Shape;1417;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24"/>
          <p:cNvGrpSpPr/>
          <p:nvPr/>
        </p:nvGrpSpPr>
        <p:grpSpPr>
          <a:xfrm>
            <a:off x="112174" y="165633"/>
            <a:ext cx="921351" cy="178180"/>
            <a:chOff x="5589725" y="3057300"/>
            <a:chExt cx="352900" cy="68250"/>
          </a:xfrm>
        </p:grpSpPr>
        <p:sp>
          <p:nvSpPr>
            <p:cNvPr id="1436" name="Google Shape;1436;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5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52"/>
        <p:cNvGrpSpPr/>
        <p:nvPr/>
      </p:nvGrpSpPr>
      <p:grpSpPr>
        <a:xfrm>
          <a:off x="0" y="0"/>
          <a:ext cx="0" cy="0"/>
          <a:chOff x="0" y="0"/>
          <a:chExt cx="0" cy="0"/>
        </a:xfrm>
      </p:grpSpPr>
      <p:sp>
        <p:nvSpPr>
          <p:cNvPr id="1453" name="Google Shape;1453;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3"/>
        <p:cNvGrpSpPr/>
        <p:nvPr/>
      </p:nvGrpSpPr>
      <p:grpSpPr>
        <a:xfrm>
          <a:off x="0" y="0"/>
          <a:ext cx="0" cy="0"/>
          <a:chOff x="0" y="0"/>
          <a:chExt cx="0" cy="0"/>
        </a:xfrm>
      </p:grpSpPr>
      <p:sp>
        <p:nvSpPr>
          <p:cNvPr id="154" name="Google Shape;154;p4"/>
          <p:cNvSpPr txBox="1">
            <a:spLocks noGrp="1"/>
          </p:cNvSpPr>
          <p:nvPr>
            <p:ph type="title"/>
          </p:nvPr>
        </p:nvSpPr>
        <p:spPr>
          <a:xfrm>
            <a:off x="715100" y="448056"/>
            <a:ext cx="4046700" cy="57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5" name="Google Shape;155;p4"/>
          <p:cNvSpPr txBox="1">
            <a:spLocks noGrp="1"/>
          </p:cNvSpPr>
          <p:nvPr>
            <p:ph type="body" idx="1"/>
          </p:nvPr>
        </p:nvSpPr>
        <p:spPr>
          <a:xfrm>
            <a:off x="715100" y="1375650"/>
            <a:ext cx="4046700" cy="2796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100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56" name="Google Shape;156;p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57" name="Google Shape;157;p4"/>
          <p:cNvGrpSpPr/>
          <p:nvPr/>
        </p:nvGrpSpPr>
        <p:grpSpPr>
          <a:xfrm rot="-5400000">
            <a:off x="-72852" y="415234"/>
            <a:ext cx="886061" cy="173737"/>
            <a:chOff x="5589725" y="3057300"/>
            <a:chExt cx="352900" cy="68250"/>
          </a:xfrm>
        </p:grpSpPr>
        <p:sp>
          <p:nvSpPr>
            <p:cNvPr id="158" name="Google Shape;158;p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4"/>
          <p:cNvGrpSpPr/>
          <p:nvPr/>
        </p:nvGrpSpPr>
        <p:grpSpPr>
          <a:xfrm>
            <a:off x="-214" y="4362417"/>
            <a:ext cx="466335" cy="466335"/>
            <a:chOff x="5807050" y="884950"/>
            <a:chExt cx="343550" cy="343550"/>
          </a:xfrm>
        </p:grpSpPr>
        <p:sp>
          <p:nvSpPr>
            <p:cNvPr id="171" name="Google Shape;17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4"/>
          <p:cNvGrpSpPr/>
          <p:nvPr/>
        </p:nvGrpSpPr>
        <p:grpSpPr>
          <a:xfrm>
            <a:off x="8684961" y="-33"/>
            <a:ext cx="466335" cy="466335"/>
            <a:chOff x="5807050" y="884950"/>
            <a:chExt cx="343550" cy="343550"/>
          </a:xfrm>
        </p:grpSpPr>
        <p:sp>
          <p:nvSpPr>
            <p:cNvPr id="181" name="Google Shape;18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0"/>
        <p:cNvGrpSpPr/>
        <p:nvPr/>
      </p:nvGrpSpPr>
      <p:grpSpPr>
        <a:xfrm>
          <a:off x="0" y="0"/>
          <a:ext cx="0" cy="0"/>
          <a:chOff x="0" y="0"/>
          <a:chExt cx="0" cy="0"/>
        </a:xfrm>
      </p:grpSpPr>
      <p:sp>
        <p:nvSpPr>
          <p:cNvPr id="191" name="Google Shape;191;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2" name="Google Shape;192;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3" name="Google Shape;193;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97" name="Google Shape;197;p5"/>
          <p:cNvGrpSpPr/>
          <p:nvPr/>
        </p:nvGrpSpPr>
        <p:grpSpPr>
          <a:xfrm>
            <a:off x="8682233" y="-11"/>
            <a:ext cx="461937" cy="461937"/>
            <a:chOff x="5807050" y="884950"/>
            <a:chExt cx="343550" cy="343550"/>
          </a:xfrm>
        </p:grpSpPr>
        <p:sp>
          <p:nvSpPr>
            <p:cNvPr id="198" name="Google Shape;19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5"/>
          <p:cNvGrpSpPr/>
          <p:nvPr/>
        </p:nvGrpSpPr>
        <p:grpSpPr>
          <a:xfrm>
            <a:off x="8" y="-11"/>
            <a:ext cx="461937" cy="461937"/>
            <a:chOff x="5807050" y="884950"/>
            <a:chExt cx="343550" cy="343550"/>
          </a:xfrm>
        </p:grpSpPr>
        <p:sp>
          <p:nvSpPr>
            <p:cNvPr id="208" name="Google Shape;20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5"/>
          <p:cNvGrpSpPr/>
          <p:nvPr/>
        </p:nvGrpSpPr>
        <p:grpSpPr>
          <a:xfrm rot="-5400000">
            <a:off x="-303096" y="4055884"/>
            <a:ext cx="1072603" cy="466362"/>
            <a:chOff x="3468800" y="239525"/>
            <a:chExt cx="843175" cy="365975"/>
          </a:xfrm>
        </p:grpSpPr>
        <p:sp>
          <p:nvSpPr>
            <p:cNvPr id="218" name="Google Shape;218;p5"/>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5"/>
          <p:cNvGrpSpPr/>
          <p:nvPr/>
        </p:nvGrpSpPr>
        <p:grpSpPr>
          <a:xfrm rot="-5400000">
            <a:off x="-176587" y="1061646"/>
            <a:ext cx="886061" cy="173737"/>
            <a:chOff x="5589725" y="3057300"/>
            <a:chExt cx="352900" cy="68250"/>
          </a:xfrm>
        </p:grpSpPr>
        <p:sp>
          <p:nvSpPr>
            <p:cNvPr id="237" name="Google Shape;237;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5"/>
          <p:cNvGrpSpPr/>
          <p:nvPr/>
        </p:nvGrpSpPr>
        <p:grpSpPr>
          <a:xfrm rot="-5400000">
            <a:off x="8325619" y="4151733"/>
            <a:ext cx="921351" cy="178180"/>
            <a:chOff x="5589725" y="3057300"/>
            <a:chExt cx="352900" cy="68250"/>
          </a:xfrm>
        </p:grpSpPr>
        <p:sp>
          <p:nvSpPr>
            <p:cNvPr id="250" name="Google Shape;250;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2"/>
        <p:cNvGrpSpPr/>
        <p:nvPr/>
      </p:nvGrpSpPr>
      <p:grpSpPr>
        <a:xfrm>
          <a:off x="0" y="0"/>
          <a:ext cx="0" cy="0"/>
          <a:chOff x="0" y="0"/>
          <a:chExt cx="0" cy="0"/>
        </a:xfrm>
      </p:grpSpPr>
      <p:sp>
        <p:nvSpPr>
          <p:cNvPr id="263" name="Google Shape;263;p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4" name="Google Shape;264;p6"/>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265" name="Google Shape;265;p6"/>
          <p:cNvGrpSpPr/>
          <p:nvPr/>
        </p:nvGrpSpPr>
        <p:grpSpPr>
          <a:xfrm>
            <a:off x="8682233" y="-11"/>
            <a:ext cx="461937" cy="461937"/>
            <a:chOff x="5807050" y="884950"/>
            <a:chExt cx="343550" cy="343550"/>
          </a:xfrm>
        </p:grpSpPr>
        <p:sp>
          <p:nvSpPr>
            <p:cNvPr id="266" name="Google Shape;266;p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a:off x="8" y="-11"/>
            <a:ext cx="461937" cy="461937"/>
            <a:chOff x="5807050" y="884950"/>
            <a:chExt cx="343550" cy="343550"/>
          </a:xfrm>
        </p:grpSpPr>
        <p:sp>
          <p:nvSpPr>
            <p:cNvPr id="276" name="Google Shape;276;p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rot="-5400000">
            <a:off x="-303096" y="4055884"/>
            <a:ext cx="1072603" cy="466362"/>
            <a:chOff x="3468800" y="239525"/>
            <a:chExt cx="843175" cy="365975"/>
          </a:xfrm>
        </p:grpSpPr>
        <p:sp>
          <p:nvSpPr>
            <p:cNvPr id="286" name="Google Shape;286;p6"/>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6"/>
          <p:cNvGrpSpPr/>
          <p:nvPr/>
        </p:nvGrpSpPr>
        <p:grpSpPr>
          <a:xfrm rot="-5400000">
            <a:off x="-176587" y="1061646"/>
            <a:ext cx="886061" cy="173737"/>
            <a:chOff x="5589725" y="3057300"/>
            <a:chExt cx="352900" cy="68250"/>
          </a:xfrm>
        </p:grpSpPr>
        <p:sp>
          <p:nvSpPr>
            <p:cNvPr id="305" name="Google Shape;305;p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6"/>
          <p:cNvGrpSpPr/>
          <p:nvPr/>
        </p:nvGrpSpPr>
        <p:grpSpPr>
          <a:xfrm rot="-5400000">
            <a:off x="8325619" y="4151733"/>
            <a:ext cx="921351" cy="178180"/>
            <a:chOff x="5589725" y="3057300"/>
            <a:chExt cx="352900" cy="68250"/>
          </a:xfrm>
        </p:grpSpPr>
        <p:sp>
          <p:nvSpPr>
            <p:cNvPr id="318" name="Google Shape;318;p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0"/>
        <p:cNvGrpSpPr/>
        <p:nvPr/>
      </p:nvGrpSpPr>
      <p:grpSpPr>
        <a:xfrm>
          <a:off x="0" y="0"/>
          <a:ext cx="0" cy="0"/>
          <a:chOff x="0" y="0"/>
          <a:chExt cx="0" cy="0"/>
        </a:xfrm>
      </p:grpSpPr>
      <p:sp>
        <p:nvSpPr>
          <p:cNvPr id="331" name="Google Shape;331;p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33" name="Google Shape;333;p7"/>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34" name="Google Shape;334;p7"/>
          <p:cNvGrpSpPr/>
          <p:nvPr/>
        </p:nvGrpSpPr>
        <p:grpSpPr>
          <a:xfrm>
            <a:off x="-614971" y="4360034"/>
            <a:ext cx="1072603" cy="466362"/>
            <a:chOff x="3468800" y="239525"/>
            <a:chExt cx="843175" cy="365975"/>
          </a:xfrm>
        </p:grpSpPr>
        <p:sp>
          <p:nvSpPr>
            <p:cNvPr id="335" name="Google Shape;335;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5400000">
            <a:off x="-209825" y="508571"/>
            <a:ext cx="886061" cy="173737"/>
            <a:chOff x="5589725" y="3057300"/>
            <a:chExt cx="352900" cy="68250"/>
          </a:xfrm>
        </p:grpSpPr>
        <p:sp>
          <p:nvSpPr>
            <p:cNvPr id="354" name="Google Shape;354;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7"/>
          <p:cNvGrpSpPr/>
          <p:nvPr/>
        </p:nvGrpSpPr>
        <p:grpSpPr>
          <a:xfrm rot="-5400000">
            <a:off x="8343263" y="487821"/>
            <a:ext cx="886061" cy="173737"/>
            <a:chOff x="5589725" y="3057300"/>
            <a:chExt cx="352900" cy="68250"/>
          </a:xfrm>
        </p:grpSpPr>
        <p:sp>
          <p:nvSpPr>
            <p:cNvPr id="367" name="Google Shape;367;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7"/>
          <p:cNvGrpSpPr/>
          <p:nvPr/>
        </p:nvGrpSpPr>
        <p:grpSpPr>
          <a:xfrm>
            <a:off x="8749879" y="4360034"/>
            <a:ext cx="1072603" cy="466362"/>
            <a:chOff x="3468800" y="239525"/>
            <a:chExt cx="843175" cy="365975"/>
          </a:xfrm>
        </p:grpSpPr>
        <p:sp>
          <p:nvSpPr>
            <p:cNvPr id="380" name="Google Shape;380;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00" name="Google Shape;400;p8"/>
          <p:cNvGrpSpPr/>
          <p:nvPr/>
        </p:nvGrpSpPr>
        <p:grpSpPr>
          <a:xfrm>
            <a:off x="7755903" y="3679970"/>
            <a:ext cx="1395033" cy="605506"/>
            <a:chOff x="3468800" y="239525"/>
            <a:chExt cx="843175" cy="365975"/>
          </a:xfrm>
        </p:grpSpPr>
        <p:sp>
          <p:nvSpPr>
            <p:cNvPr id="401" name="Google Shape;401;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rot="-5400000">
            <a:off x="8329553" y="582791"/>
            <a:ext cx="1067170" cy="206374"/>
            <a:chOff x="5589725" y="3057300"/>
            <a:chExt cx="352900" cy="68250"/>
          </a:xfrm>
        </p:grpSpPr>
        <p:sp>
          <p:nvSpPr>
            <p:cNvPr id="420" name="Google Shape;420;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8"/>
          <p:cNvGrpSpPr/>
          <p:nvPr/>
        </p:nvGrpSpPr>
        <p:grpSpPr>
          <a:xfrm>
            <a:off x="4038415" y="4611291"/>
            <a:ext cx="1067170" cy="206374"/>
            <a:chOff x="5589725" y="3057300"/>
            <a:chExt cx="352900" cy="68250"/>
          </a:xfrm>
        </p:grpSpPr>
        <p:sp>
          <p:nvSpPr>
            <p:cNvPr id="433" name="Google Shape;433;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4" name="Google Shape;434;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5" name="Google Shape;435;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7" name="Google Shape;437;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8" name="Google Shape;438;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9" name="Google Shape;439;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0" name="Google Shape;440;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1" name="Google Shape;441;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2" name="Google Shape;442;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3" name="Google Shape;443;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4" name="Google Shape;444;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5" name="Google Shape;445;p8"/>
          <p:cNvGrpSpPr/>
          <p:nvPr/>
        </p:nvGrpSpPr>
        <p:grpSpPr>
          <a:xfrm rot="-5400000">
            <a:off x="-394772" y="394770"/>
            <a:ext cx="1395033" cy="605506"/>
            <a:chOff x="3468800" y="239525"/>
            <a:chExt cx="843175" cy="365975"/>
          </a:xfrm>
        </p:grpSpPr>
        <p:sp>
          <p:nvSpPr>
            <p:cNvPr id="446" name="Google Shape;446;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8"/>
          <p:cNvGrpSpPr/>
          <p:nvPr/>
        </p:nvGrpSpPr>
        <p:grpSpPr>
          <a:xfrm>
            <a:off x="4" y="3750476"/>
            <a:ext cx="535010" cy="535010"/>
            <a:chOff x="5807050" y="884950"/>
            <a:chExt cx="343550" cy="343550"/>
          </a:xfrm>
        </p:grpSpPr>
        <p:sp>
          <p:nvSpPr>
            <p:cNvPr id="465" name="Google Shape;465;p8"/>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5"/>
        <p:cNvGrpSpPr/>
        <p:nvPr/>
      </p:nvGrpSpPr>
      <p:grpSpPr>
        <a:xfrm>
          <a:off x="0" y="0"/>
          <a:ext cx="0" cy="0"/>
          <a:chOff x="0" y="0"/>
          <a:chExt cx="0" cy="0"/>
        </a:xfrm>
      </p:grpSpPr>
      <p:sp>
        <p:nvSpPr>
          <p:cNvPr id="476" name="Google Shape;476;p9"/>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77" name="Google Shape;477;p9"/>
          <p:cNvGrpSpPr/>
          <p:nvPr/>
        </p:nvGrpSpPr>
        <p:grpSpPr>
          <a:xfrm>
            <a:off x="3" y="-5"/>
            <a:ext cx="1395033" cy="605506"/>
            <a:chOff x="3468800" y="239525"/>
            <a:chExt cx="843175" cy="365975"/>
          </a:xfrm>
        </p:grpSpPr>
        <p:sp>
          <p:nvSpPr>
            <p:cNvPr id="478" name="Google Shape;478;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rot="-5400000">
            <a:off x="-183947" y="3568991"/>
            <a:ext cx="1067170" cy="206374"/>
            <a:chOff x="5589725" y="3057300"/>
            <a:chExt cx="352900" cy="68250"/>
          </a:xfrm>
        </p:grpSpPr>
        <p:sp>
          <p:nvSpPr>
            <p:cNvPr id="497" name="Google Shape;497;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9"/>
          <p:cNvGrpSpPr/>
          <p:nvPr/>
        </p:nvGrpSpPr>
        <p:grpSpPr>
          <a:xfrm>
            <a:off x="7361728" y="164304"/>
            <a:ext cx="1067170" cy="206374"/>
            <a:chOff x="5589725" y="3057300"/>
            <a:chExt cx="352900" cy="68250"/>
          </a:xfrm>
        </p:grpSpPr>
        <p:sp>
          <p:nvSpPr>
            <p:cNvPr id="510" name="Google Shape;510;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9"/>
          <p:cNvGrpSpPr/>
          <p:nvPr/>
        </p:nvGrpSpPr>
        <p:grpSpPr>
          <a:xfrm rot="-5400000">
            <a:off x="8143728" y="3285195"/>
            <a:ext cx="1395033" cy="605506"/>
            <a:chOff x="3468800" y="239525"/>
            <a:chExt cx="843175" cy="365975"/>
          </a:xfrm>
        </p:grpSpPr>
        <p:sp>
          <p:nvSpPr>
            <p:cNvPr id="523" name="Google Shape;523;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9"/>
          <p:cNvGrpSpPr/>
          <p:nvPr/>
        </p:nvGrpSpPr>
        <p:grpSpPr>
          <a:xfrm>
            <a:off x="8608979" y="1"/>
            <a:ext cx="535010" cy="535010"/>
            <a:chOff x="5807050" y="884950"/>
            <a:chExt cx="343550" cy="343550"/>
          </a:xfrm>
        </p:grpSpPr>
        <p:sp>
          <p:nvSpPr>
            <p:cNvPr id="542" name="Google Shape;542;p9"/>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9"/>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2" name="Google Shape;552;p9"/>
          <p:cNvSpPr txBox="1">
            <a:spLocks noGrp="1"/>
          </p:cNvSpPr>
          <p:nvPr>
            <p:ph type="subTitle" idx="1"/>
          </p:nvPr>
        </p:nvSpPr>
        <p:spPr>
          <a:xfrm>
            <a:off x="2138099" y="2008775"/>
            <a:ext cx="4867800" cy="11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3"/>
        <p:cNvGrpSpPr/>
        <p:nvPr/>
      </p:nvGrpSpPr>
      <p:grpSpPr>
        <a:xfrm>
          <a:off x="0" y="0"/>
          <a:ext cx="0" cy="0"/>
          <a:chOff x="0" y="0"/>
          <a:chExt cx="0" cy="0"/>
        </a:xfrm>
      </p:grpSpPr>
      <p:sp>
        <p:nvSpPr>
          <p:cNvPr id="554" name="Google Shape;55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55" name="Google Shape;555;p10"/>
          <p:cNvSpPr/>
          <p:nvPr/>
        </p:nvSpPr>
        <p:spPr>
          <a:xfrm flipH="1">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56" name="Google Shape;556;p10"/>
          <p:cNvGrpSpPr/>
          <p:nvPr/>
        </p:nvGrpSpPr>
        <p:grpSpPr>
          <a:xfrm flipH="1">
            <a:off x="7748964" y="-5"/>
            <a:ext cx="1395033" cy="605506"/>
            <a:chOff x="3468800" y="239525"/>
            <a:chExt cx="843175" cy="365975"/>
          </a:xfrm>
        </p:grpSpPr>
        <p:sp>
          <p:nvSpPr>
            <p:cNvPr id="557" name="Google Shape;557;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0"/>
          <p:cNvGrpSpPr/>
          <p:nvPr/>
        </p:nvGrpSpPr>
        <p:grpSpPr>
          <a:xfrm rot="5400000" flipH="1">
            <a:off x="8260778" y="3568991"/>
            <a:ext cx="1067170" cy="206374"/>
            <a:chOff x="5589725" y="3057300"/>
            <a:chExt cx="352900" cy="68250"/>
          </a:xfrm>
        </p:grpSpPr>
        <p:sp>
          <p:nvSpPr>
            <p:cNvPr id="576" name="Google Shape;576;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0"/>
          <p:cNvGrpSpPr/>
          <p:nvPr/>
        </p:nvGrpSpPr>
        <p:grpSpPr>
          <a:xfrm flipH="1">
            <a:off x="715103" y="164304"/>
            <a:ext cx="1067170" cy="206374"/>
            <a:chOff x="5589725" y="3057300"/>
            <a:chExt cx="352900" cy="68250"/>
          </a:xfrm>
        </p:grpSpPr>
        <p:sp>
          <p:nvSpPr>
            <p:cNvPr id="589" name="Google Shape;589;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0"/>
          <p:cNvGrpSpPr/>
          <p:nvPr/>
        </p:nvGrpSpPr>
        <p:grpSpPr>
          <a:xfrm rot="5400000" flipH="1">
            <a:off x="-394761" y="3285195"/>
            <a:ext cx="1395033" cy="605506"/>
            <a:chOff x="3468800" y="239525"/>
            <a:chExt cx="843175" cy="365975"/>
          </a:xfrm>
        </p:grpSpPr>
        <p:sp>
          <p:nvSpPr>
            <p:cNvPr id="602" name="Google Shape;602;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0"/>
          <p:cNvGrpSpPr/>
          <p:nvPr/>
        </p:nvGrpSpPr>
        <p:grpSpPr>
          <a:xfrm flipH="1">
            <a:off x="11" y="1"/>
            <a:ext cx="535010" cy="535010"/>
            <a:chOff x="5807050" y="884950"/>
            <a:chExt cx="343550" cy="343550"/>
          </a:xfrm>
        </p:grpSpPr>
        <p:sp>
          <p:nvSpPr>
            <p:cNvPr id="621" name="Google Shape;621;p10"/>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8"/>
        <p:cNvGrpSpPr/>
        <p:nvPr/>
      </p:nvGrpSpPr>
      <p:grpSpPr>
        <a:xfrm>
          <a:off x="0" y="0"/>
          <a:ext cx="0" cy="0"/>
          <a:chOff x="0" y="0"/>
          <a:chExt cx="0" cy="0"/>
        </a:xfrm>
      </p:grpSpPr>
      <p:sp>
        <p:nvSpPr>
          <p:cNvPr id="1449" name="Google Shape;1449;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0" name="Google Shape;1450;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hyperlink" Target="https://docs.google.com/spreadsheets/d/1qzxwqA_1-SSOx05vhe3ORc4a1rDEzbJzkbOu6YJJP1Y/copy"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abstract-background_3372178.htm/?utm_source=slidesgo_template&amp;utm_medium=referral-link&amp;utm_campaign=sg_resources&amp;utm_content=freepik" TargetMode="External"/><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hyperlink" Target="https://www.freepik.com/free-photo/medium-shot-doctor-with-stethoscope_12060660.htm/?utm_source=slidesgo_template&amp;utm_medium=referral-link&amp;utm_campaign=sg_resources&amp;utm_content=freepik" TargetMode="External"/><Relationship Id="rId13" Type="http://schemas.openxmlformats.org/officeDocument/2006/relationships/hyperlink" Target="https://www.freepik.com/free-photo/male-nurse-working-clinic_33757756.htm/?utm_source=slidesgo_template&amp;utm_medium=referral-link&amp;utm_campaign=sg_resources&amp;utm_content=freepik" TargetMode="External"/><Relationship Id="rId3" Type="http://schemas.openxmlformats.org/officeDocument/2006/relationships/hyperlink" Target="https://www.flaticon.com/packs/vaccination-32?word=medical/?utm_source=slidesgo_template&amp;utm_medium=referral-link&amp;utm_campaign=sg_resources&amp;utm_content=flaticon" TargetMode="External"/><Relationship Id="rId7" Type="http://schemas.openxmlformats.org/officeDocument/2006/relationships/hyperlink" Target="https://www.freepik.com/free-photo/close-up-doctor-getting-ready-work_19867879.htm/?utm_source=slidesgo_template&amp;utm_medium=referral-link&amp;utm_campaign=sg_resources&amp;utm_content=freepik" TargetMode="External"/><Relationship Id="rId12" Type="http://schemas.openxmlformats.org/officeDocument/2006/relationships/hyperlink" Target="https://www.freepik.com/free-photo/front-view-asian-doctor-with-lab-coat_33754007.htm/?utm_source=slidesgo_template&amp;utm_medium=referral-link&amp;utm_campaign=sg_resources&amp;utm_content=freepik" TargetMode="External"/><Relationship Id="rId2" Type="http://schemas.openxmlformats.org/officeDocument/2006/relationships/notesSlide" Target="../notesSlides/notesSlide51.xml"/><Relationship Id="rId16" Type="http://schemas.openxmlformats.org/officeDocument/2006/relationships/hyperlink" Target="https://www.freepik.com/free-photo/medium-shot-smiley-doctor-wearing-coat_24747935.htm/?utm_source=slidesgo_template&amp;utm_medium=referral-link&amp;utm_campaign=sg_resources&amp;utm_content=freepik" TargetMode="External"/><Relationship Id="rId1" Type="http://schemas.openxmlformats.org/officeDocument/2006/relationships/slideLayout" Target="../slideLayouts/slideLayout20.xml"/><Relationship Id="rId6" Type="http://schemas.openxmlformats.org/officeDocument/2006/relationships/hyperlink" Target="https://www.freepik.com/free-photo/serious-doctor-working_1188514.htm/?utm_source=slidesgo_template&amp;utm_medium=referral-link&amp;utm_campaign=sg_resources&amp;utm_content=freepik" TargetMode="External"/><Relationship Id="rId11" Type="http://schemas.openxmlformats.org/officeDocument/2006/relationships/hyperlink" Target="https://www.freepik.com/free-photo/smiling-asian-doctor-with-stethoscope-folder_1935427.htm/?utm_source=slidesgo_template&amp;utm_medium=referral-link&amp;utm_campaign=sg_resources&amp;utm_content=freepik" TargetMode="External"/><Relationship Id="rId5" Type="http://schemas.openxmlformats.org/officeDocument/2006/relationships/hyperlink" Target="https://www.freepik.com/free-photo/doctor-preparing-consult_23441538.htm/?utm_source=slidesgo_template&amp;utm_medium=referral-link&amp;utm_campaign=sg_resources&amp;utm_content=freepik" TargetMode="External"/><Relationship Id="rId15" Type="http://schemas.openxmlformats.org/officeDocument/2006/relationships/hyperlink" Target="https://www.freepik.com/free-photo/front-view-smiley-doctor-work_32338359.htm/?utm_source=slidesgo_template&amp;utm_medium=referral-link&amp;utm_campaign=sg_resources&amp;utm_content=freepik" TargetMode="External"/><Relationship Id="rId10" Type="http://schemas.openxmlformats.org/officeDocument/2006/relationships/hyperlink" Target="https://www.freepik.com/free-photo/front-view-smiley-doctor-holding-notebook_32338406.htm/?utm_source=slidesgo_template&amp;utm_medium=referral-link&amp;utm_campaign=sg_resources&amp;utm_content=freepik" TargetMode="External"/><Relationship Id="rId4" Type="http://schemas.openxmlformats.org/officeDocument/2006/relationships/hyperlink" Target="https://www.freepik.com/free-vector/flat-design-ophthalmologist-facebook-post_24705282.htm/?utm_source=slidesgo_template&amp;utm_medium=referral-link&amp;utm_campaign=sg_resources&amp;utm_content=freepik" TargetMode="External"/><Relationship Id="rId9" Type="http://schemas.openxmlformats.org/officeDocument/2006/relationships/hyperlink" Target="https://www.freepik.com/free-photo/different-doctors-doing-surgical-procedure-patient_14008874.htm/?utm_source=slidesgo_template&amp;utm_medium=referral-link&amp;utm_campaign=sg_resources&amp;utm_content=freepik" TargetMode="External"/><Relationship Id="rId14" Type="http://schemas.openxmlformats.org/officeDocument/2006/relationships/hyperlink" Target="https://www.freepik.com/free-photo/coronavirus-sample-procedure_10623639.htm/?utm_source=slidesgo_template&amp;utm_medium=referral-link&amp;utm_campaign=sg_resources&amp;utm_content=freepik"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fonts.google.com/specimen/Be+Vietnam+Pro" TargetMode="External"/><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openxmlformats.org/officeDocument/2006/relationships/hyperlink" Target="https://fonts.google.com/specimen/Inter"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8"/>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GDCE</a:t>
            </a:r>
            <a:br>
              <a:rPr lang="es-ES" sz="5000" dirty="0"/>
            </a:br>
            <a:r>
              <a:rPr lang="es-ES" sz="4000" dirty="0">
                <a:solidFill>
                  <a:schemeClr val="lt1"/>
                </a:solidFill>
              </a:rPr>
              <a:t>Gestión de Dispositivos en Centros de Estudio</a:t>
            </a:r>
            <a:endParaRPr lang="es-ES" sz="4100" dirty="0">
              <a:solidFill>
                <a:schemeClr val="lt1"/>
              </a:solidFill>
            </a:endParaRPr>
          </a:p>
        </p:txBody>
      </p:sp>
      <p:sp>
        <p:nvSpPr>
          <p:cNvPr id="1459" name="Google Shape;1459;p28"/>
          <p:cNvSpPr txBox="1">
            <a:spLocks noGrp="1"/>
          </p:cNvSpPr>
          <p:nvPr>
            <p:ph type="subTitle" idx="1"/>
          </p:nvPr>
        </p:nvSpPr>
        <p:spPr>
          <a:xfrm>
            <a:off x="2543100" y="3093038"/>
            <a:ext cx="40578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t>
            </a:r>
            <a:r>
              <a:rPr lang="es-ES" dirty="0"/>
              <a:t>íctor García Murillo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7"/>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DESCRIPCIÓN</a:t>
            </a:r>
            <a:r>
              <a:rPr lang="en-US" dirty="0"/>
              <a:t> TÉCNICA</a:t>
            </a:r>
            <a:endParaRPr dirty="0"/>
          </a:p>
        </p:txBody>
      </p:sp>
      <p:sp>
        <p:nvSpPr>
          <p:cNvPr id="1553" name="Google Shape;1553;p37"/>
          <p:cNvSpPr txBox="1">
            <a:spLocks noGrp="1"/>
          </p:cNvSpPr>
          <p:nvPr>
            <p:ph type="subTitle" idx="4294967295"/>
          </p:nvPr>
        </p:nvSpPr>
        <p:spPr>
          <a:xfrm>
            <a:off x="2210684" y="1220750"/>
            <a:ext cx="1732659"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latin typeface="Be Vietnam Pro Black"/>
                <a:ea typeface="Be Vietnam Pro Black"/>
                <a:cs typeface="Be Vietnam Pro Black"/>
                <a:sym typeface="Be Vietnam Pro Black"/>
              </a:rPr>
              <a:t>Lenguajes</a:t>
            </a:r>
            <a:endParaRPr sz="1800" dirty="0">
              <a:latin typeface="Be Vietnam Pro Black"/>
              <a:ea typeface="Be Vietnam Pro Black"/>
              <a:cs typeface="Be Vietnam Pro Black"/>
              <a:sym typeface="Be Vietnam Pro Black"/>
            </a:endParaRPr>
          </a:p>
        </p:txBody>
      </p:sp>
      <p:sp>
        <p:nvSpPr>
          <p:cNvPr id="1554" name="Google Shape;1554;p37"/>
          <p:cNvSpPr txBox="1">
            <a:spLocks noGrp="1"/>
          </p:cNvSpPr>
          <p:nvPr>
            <p:ph type="subTitle" idx="4294967295"/>
          </p:nvPr>
        </p:nvSpPr>
        <p:spPr>
          <a:xfrm>
            <a:off x="4085864" y="1219490"/>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PHP, HTML, CSS, JavaScript y MySQL</a:t>
            </a:r>
          </a:p>
        </p:txBody>
      </p:sp>
      <p:sp>
        <p:nvSpPr>
          <p:cNvPr id="1555" name="Google Shape;1555;p37"/>
          <p:cNvSpPr txBox="1">
            <a:spLocks noGrp="1"/>
          </p:cNvSpPr>
          <p:nvPr>
            <p:ph type="subTitle" idx="4294967295"/>
          </p:nvPr>
        </p:nvSpPr>
        <p:spPr>
          <a:xfrm>
            <a:off x="2210684" y="2098099"/>
            <a:ext cx="1732659"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latin typeface="Be Vietnam Pro Black"/>
                <a:ea typeface="Be Vietnam Pro Black"/>
                <a:cs typeface="Be Vietnam Pro Black"/>
                <a:sym typeface="Be Vietnam Pro Black"/>
              </a:rPr>
              <a:t>Frameworks</a:t>
            </a:r>
            <a:endParaRPr sz="1800" dirty="0">
              <a:latin typeface="Be Vietnam Pro Black"/>
              <a:ea typeface="Be Vietnam Pro Black"/>
              <a:cs typeface="Be Vietnam Pro Black"/>
              <a:sym typeface="Be Vietnam Pro Black"/>
            </a:endParaRPr>
          </a:p>
        </p:txBody>
      </p:sp>
      <p:sp>
        <p:nvSpPr>
          <p:cNvPr id="1556" name="Google Shape;1556;p37"/>
          <p:cNvSpPr txBox="1">
            <a:spLocks noGrp="1"/>
          </p:cNvSpPr>
          <p:nvPr>
            <p:ph type="subTitle" idx="4294967295"/>
          </p:nvPr>
        </p:nvSpPr>
        <p:spPr>
          <a:xfrm>
            <a:off x="4085864" y="2096839"/>
            <a:ext cx="3957000" cy="640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ES" dirty="0"/>
              <a:t>Yii2 y Bootstrap</a:t>
            </a:r>
          </a:p>
        </p:txBody>
      </p:sp>
      <p:sp>
        <p:nvSpPr>
          <p:cNvPr id="1557" name="Google Shape;1557;p37"/>
          <p:cNvSpPr txBox="1">
            <a:spLocks noGrp="1"/>
          </p:cNvSpPr>
          <p:nvPr>
            <p:ph type="subTitle" idx="4294967295"/>
          </p:nvPr>
        </p:nvSpPr>
        <p:spPr>
          <a:xfrm>
            <a:off x="2210684" y="2975448"/>
            <a:ext cx="1732659"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latin typeface="Be Vietnam Pro Black"/>
                <a:ea typeface="Be Vietnam Pro Black"/>
                <a:cs typeface="Be Vietnam Pro Black"/>
                <a:sym typeface="Be Vietnam Pro Black"/>
              </a:rPr>
              <a:t>Bibliotecas</a:t>
            </a:r>
            <a:endParaRPr sz="1800" dirty="0">
              <a:latin typeface="Be Vietnam Pro Black"/>
              <a:ea typeface="Be Vietnam Pro Black"/>
              <a:cs typeface="Be Vietnam Pro Black"/>
              <a:sym typeface="Be Vietnam Pro Black"/>
            </a:endParaRPr>
          </a:p>
        </p:txBody>
      </p:sp>
      <p:sp>
        <p:nvSpPr>
          <p:cNvPr id="1558" name="Google Shape;1558;p37"/>
          <p:cNvSpPr txBox="1">
            <a:spLocks noGrp="1"/>
          </p:cNvSpPr>
          <p:nvPr>
            <p:ph type="subTitle" idx="4294967295"/>
          </p:nvPr>
        </p:nvSpPr>
        <p:spPr>
          <a:xfrm>
            <a:off x="4085864" y="2974188"/>
            <a:ext cx="3957000" cy="640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ES" dirty="0"/>
              <a:t>Chartjs.js, Html5-QRCode y JQuery</a:t>
            </a:r>
          </a:p>
        </p:txBody>
      </p:sp>
      <p:sp>
        <p:nvSpPr>
          <p:cNvPr id="1559" name="Google Shape;1559;p37"/>
          <p:cNvSpPr txBox="1">
            <a:spLocks noGrp="1"/>
          </p:cNvSpPr>
          <p:nvPr>
            <p:ph type="subTitle" idx="4294967295"/>
          </p:nvPr>
        </p:nvSpPr>
        <p:spPr>
          <a:xfrm>
            <a:off x="2210684" y="3852798"/>
            <a:ext cx="1732659"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err="1">
                <a:latin typeface="Be Vietnam Pro Black"/>
                <a:ea typeface="Be Vietnam Pro Black"/>
                <a:cs typeface="Be Vietnam Pro Black"/>
                <a:sym typeface="Be Vietnam Pro Black"/>
              </a:rPr>
              <a:t>IDE’s</a:t>
            </a:r>
            <a:endParaRPr lang="es-ES" sz="1800" dirty="0">
              <a:latin typeface="Be Vietnam Pro Black"/>
              <a:ea typeface="Be Vietnam Pro Black"/>
              <a:cs typeface="Be Vietnam Pro Black"/>
              <a:sym typeface="Be Vietnam Pro Black"/>
            </a:endParaRPr>
          </a:p>
        </p:txBody>
      </p:sp>
      <p:sp>
        <p:nvSpPr>
          <p:cNvPr id="1560" name="Google Shape;1560;p37"/>
          <p:cNvSpPr txBox="1">
            <a:spLocks noGrp="1"/>
          </p:cNvSpPr>
          <p:nvPr>
            <p:ph type="subTitle" idx="4294967295"/>
          </p:nvPr>
        </p:nvSpPr>
        <p:spPr>
          <a:xfrm>
            <a:off x="4085864" y="3851538"/>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NetBeans, Visual Studio </a:t>
            </a:r>
            <a:r>
              <a:rPr lang="es-ES" dirty="0" err="1"/>
              <a:t>Code</a:t>
            </a:r>
            <a:r>
              <a:rPr lang="es-ES" dirty="0"/>
              <a:t> y </a:t>
            </a:r>
            <a:r>
              <a:rPr lang="es-ES" dirty="0" err="1"/>
              <a:t>dbForge</a:t>
            </a:r>
            <a:endParaRPr lang="es-ES" dirty="0"/>
          </a:p>
        </p:txBody>
      </p:sp>
      <p:sp>
        <p:nvSpPr>
          <p:cNvPr id="1561" name="Google Shape;1561;p37"/>
          <p:cNvSpPr/>
          <p:nvPr/>
        </p:nvSpPr>
        <p:spPr>
          <a:xfrm>
            <a:off x="1427963" y="1220750"/>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37"/>
          <p:cNvSpPr/>
          <p:nvPr/>
        </p:nvSpPr>
        <p:spPr>
          <a:xfrm>
            <a:off x="1427963" y="2098096"/>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7"/>
          <p:cNvSpPr/>
          <p:nvPr/>
        </p:nvSpPr>
        <p:spPr>
          <a:xfrm>
            <a:off x="1427963" y="2975442"/>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a:off x="1427963" y="3852788"/>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5" name="Google Shape;1565;p37"/>
          <p:cNvCxnSpPr>
            <a:stCxn id="1561" idx="2"/>
            <a:endCxn id="1562" idx="0"/>
          </p:cNvCxnSpPr>
          <p:nvPr/>
        </p:nvCxnSpPr>
        <p:spPr>
          <a:xfrm>
            <a:off x="1748063" y="1860950"/>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6" name="Google Shape;1566;p37"/>
          <p:cNvCxnSpPr>
            <a:stCxn id="1562" idx="2"/>
            <a:endCxn id="1563" idx="0"/>
          </p:cNvCxnSpPr>
          <p:nvPr/>
        </p:nvCxnSpPr>
        <p:spPr>
          <a:xfrm>
            <a:off x="1748063" y="2738296"/>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7" name="Google Shape;1567;p37"/>
          <p:cNvCxnSpPr>
            <a:stCxn id="1563" idx="2"/>
            <a:endCxn id="1564" idx="0"/>
          </p:cNvCxnSpPr>
          <p:nvPr/>
        </p:nvCxnSpPr>
        <p:spPr>
          <a:xfrm>
            <a:off x="1748063" y="3615642"/>
            <a:ext cx="0" cy="237000"/>
          </a:xfrm>
          <a:prstGeom prst="straightConnector1">
            <a:avLst/>
          </a:prstGeom>
          <a:noFill/>
          <a:ln w="19050" cap="flat" cmpd="sng">
            <a:solidFill>
              <a:schemeClr val="dk1"/>
            </a:solidFill>
            <a:prstDash val="solid"/>
            <a:round/>
            <a:headEnd type="none" w="med" len="med"/>
            <a:tailEnd type="none" w="med" len="med"/>
          </a:ln>
        </p:spPr>
      </p:cxnSp>
      <p:grpSp>
        <p:nvGrpSpPr>
          <p:cNvPr id="47" name="Google Shape;6704;p62">
            <a:extLst>
              <a:ext uri="{FF2B5EF4-FFF2-40B4-BE49-F238E27FC236}">
                <a16:creationId xmlns:a16="http://schemas.microsoft.com/office/drawing/2014/main" id="{19BD4F45-4D9D-4E5B-BB32-E00690151958}"/>
              </a:ext>
            </a:extLst>
          </p:cNvPr>
          <p:cNvGrpSpPr/>
          <p:nvPr/>
        </p:nvGrpSpPr>
        <p:grpSpPr>
          <a:xfrm>
            <a:off x="1562077" y="3126197"/>
            <a:ext cx="371814" cy="338690"/>
            <a:chOff x="-40745125" y="3632900"/>
            <a:chExt cx="318225" cy="289875"/>
          </a:xfrm>
        </p:grpSpPr>
        <p:sp>
          <p:nvSpPr>
            <p:cNvPr id="48" name="Google Shape;6705;p62">
              <a:extLst>
                <a:ext uri="{FF2B5EF4-FFF2-40B4-BE49-F238E27FC236}">
                  <a16:creationId xmlns:a16="http://schemas.microsoft.com/office/drawing/2014/main" id="{8E945A3F-F1E3-4506-8D09-D52881F45CF4}"/>
                </a:ext>
              </a:extLst>
            </p:cNvPr>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6;p62">
              <a:extLst>
                <a:ext uri="{FF2B5EF4-FFF2-40B4-BE49-F238E27FC236}">
                  <a16:creationId xmlns:a16="http://schemas.microsoft.com/office/drawing/2014/main" id="{72AFA8CA-93A7-4054-9E18-A0EB1388D3B4}"/>
                </a:ext>
              </a:extLst>
            </p:cNvPr>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07;p62">
              <a:extLst>
                <a:ext uri="{FF2B5EF4-FFF2-40B4-BE49-F238E27FC236}">
                  <a16:creationId xmlns:a16="http://schemas.microsoft.com/office/drawing/2014/main" id="{A1807AFF-A5BC-4FCF-B407-8104FCBCC25F}"/>
                </a:ext>
              </a:extLst>
            </p:cNvPr>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08;p62">
              <a:extLst>
                <a:ext uri="{FF2B5EF4-FFF2-40B4-BE49-F238E27FC236}">
                  <a16:creationId xmlns:a16="http://schemas.microsoft.com/office/drawing/2014/main" id="{904F04F9-A4FA-4571-8DE6-FA0DD4A009DA}"/>
                </a:ext>
              </a:extLst>
            </p:cNvPr>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09;p62">
              <a:extLst>
                <a:ext uri="{FF2B5EF4-FFF2-40B4-BE49-F238E27FC236}">
                  <a16:creationId xmlns:a16="http://schemas.microsoft.com/office/drawing/2014/main" id="{C57D00C1-A7FE-418F-9ACF-86731C7B307B}"/>
                </a:ext>
              </a:extLst>
            </p:cNvPr>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10;p62">
              <a:extLst>
                <a:ext uri="{FF2B5EF4-FFF2-40B4-BE49-F238E27FC236}">
                  <a16:creationId xmlns:a16="http://schemas.microsoft.com/office/drawing/2014/main" id="{DFAE1747-6053-4177-AF71-268A29901A8E}"/>
                </a:ext>
              </a:extLst>
            </p:cNvPr>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11;p62">
              <a:extLst>
                <a:ext uri="{FF2B5EF4-FFF2-40B4-BE49-F238E27FC236}">
                  <a16:creationId xmlns:a16="http://schemas.microsoft.com/office/drawing/2014/main" id="{8841BD8A-71C1-49E3-94F3-D1047EAB926A}"/>
                </a:ext>
              </a:extLst>
            </p:cNvPr>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390;p65">
            <a:extLst>
              <a:ext uri="{FF2B5EF4-FFF2-40B4-BE49-F238E27FC236}">
                <a16:creationId xmlns:a16="http://schemas.microsoft.com/office/drawing/2014/main" id="{3A1A52F3-A422-44DC-BFF4-F5A11A375579}"/>
              </a:ext>
            </a:extLst>
          </p:cNvPr>
          <p:cNvGrpSpPr/>
          <p:nvPr/>
        </p:nvGrpSpPr>
        <p:grpSpPr>
          <a:xfrm>
            <a:off x="1570355" y="4036433"/>
            <a:ext cx="355258" cy="270410"/>
            <a:chOff x="-47523400" y="3973950"/>
            <a:chExt cx="300100" cy="228425"/>
          </a:xfrm>
        </p:grpSpPr>
        <p:sp>
          <p:nvSpPr>
            <p:cNvPr id="56" name="Google Shape;8391;p65">
              <a:extLst>
                <a:ext uri="{FF2B5EF4-FFF2-40B4-BE49-F238E27FC236}">
                  <a16:creationId xmlns:a16="http://schemas.microsoft.com/office/drawing/2014/main" id="{BCE87495-9201-4BB9-8D06-DA0E7585E38F}"/>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92;p65">
              <a:extLst>
                <a:ext uri="{FF2B5EF4-FFF2-40B4-BE49-F238E27FC236}">
                  <a16:creationId xmlns:a16="http://schemas.microsoft.com/office/drawing/2014/main" id="{6402F4BF-9500-40E3-B320-F875382548E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93;p65">
              <a:extLst>
                <a:ext uri="{FF2B5EF4-FFF2-40B4-BE49-F238E27FC236}">
                  <a16:creationId xmlns:a16="http://schemas.microsoft.com/office/drawing/2014/main" id="{F9C4DDE9-90A4-43BC-BCA6-7BFCC6768108}"/>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94;p65">
              <a:extLst>
                <a:ext uri="{FF2B5EF4-FFF2-40B4-BE49-F238E27FC236}">
                  <a16:creationId xmlns:a16="http://schemas.microsoft.com/office/drawing/2014/main" id="{6B604BA0-4B7B-4621-A43E-6BE5687F29F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95;p65">
              <a:extLst>
                <a:ext uri="{FF2B5EF4-FFF2-40B4-BE49-F238E27FC236}">
                  <a16:creationId xmlns:a16="http://schemas.microsoft.com/office/drawing/2014/main" id="{8B966DBB-C9D7-49BE-889B-EC764D1A4BF8}"/>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9298;p67">
            <a:extLst>
              <a:ext uri="{FF2B5EF4-FFF2-40B4-BE49-F238E27FC236}">
                <a16:creationId xmlns:a16="http://schemas.microsoft.com/office/drawing/2014/main" id="{BA9E5731-7109-4F3E-8F35-902B6205A77C}"/>
              </a:ext>
            </a:extLst>
          </p:cNvPr>
          <p:cNvGrpSpPr/>
          <p:nvPr/>
        </p:nvGrpSpPr>
        <p:grpSpPr>
          <a:xfrm>
            <a:off x="1535614" y="2212113"/>
            <a:ext cx="421927" cy="399248"/>
            <a:chOff x="-1592325" y="3957400"/>
            <a:chExt cx="293025" cy="277275"/>
          </a:xfrm>
        </p:grpSpPr>
        <p:sp>
          <p:nvSpPr>
            <p:cNvPr id="62" name="Google Shape;9299;p67">
              <a:extLst>
                <a:ext uri="{FF2B5EF4-FFF2-40B4-BE49-F238E27FC236}">
                  <a16:creationId xmlns:a16="http://schemas.microsoft.com/office/drawing/2014/main" id="{7EE3FC22-35BC-4FAF-BB6C-A9BE0ACFEAB1}"/>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300;p67">
              <a:extLst>
                <a:ext uri="{FF2B5EF4-FFF2-40B4-BE49-F238E27FC236}">
                  <a16:creationId xmlns:a16="http://schemas.microsoft.com/office/drawing/2014/main" id="{681EA42B-7B3D-4F43-B53C-E79799A12226}"/>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301;p67">
              <a:extLst>
                <a:ext uri="{FF2B5EF4-FFF2-40B4-BE49-F238E27FC236}">
                  <a16:creationId xmlns:a16="http://schemas.microsoft.com/office/drawing/2014/main" id="{0238311E-6EEC-46A7-BF9C-DDB20B838338}"/>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302;p67">
              <a:extLst>
                <a:ext uri="{FF2B5EF4-FFF2-40B4-BE49-F238E27FC236}">
                  <a16:creationId xmlns:a16="http://schemas.microsoft.com/office/drawing/2014/main" id="{4847FEBC-3FBA-41B2-94A8-F98593F05E25}"/>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8400;p65">
            <a:extLst>
              <a:ext uri="{FF2B5EF4-FFF2-40B4-BE49-F238E27FC236}">
                <a16:creationId xmlns:a16="http://schemas.microsoft.com/office/drawing/2014/main" id="{AE151438-EACB-4710-8272-00A3401DF032}"/>
              </a:ext>
            </a:extLst>
          </p:cNvPr>
          <p:cNvGrpSpPr/>
          <p:nvPr/>
        </p:nvGrpSpPr>
        <p:grpSpPr>
          <a:xfrm>
            <a:off x="1569408" y="1382470"/>
            <a:ext cx="356205" cy="314240"/>
            <a:chOff x="-45674075" y="3586425"/>
            <a:chExt cx="300900" cy="265450"/>
          </a:xfrm>
        </p:grpSpPr>
        <p:sp>
          <p:nvSpPr>
            <p:cNvPr id="68" name="Google Shape;8401;p65">
              <a:extLst>
                <a:ext uri="{FF2B5EF4-FFF2-40B4-BE49-F238E27FC236}">
                  <a16:creationId xmlns:a16="http://schemas.microsoft.com/office/drawing/2014/main" id="{3339D405-1897-480F-B1A9-912D1489F722}"/>
                </a:ext>
              </a:extLst>
            </p:cNvPr>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02;p65">
              <a:extLst>
                <a:ext uri="{FF2B5EF4-FFF2-40B4-BE49-F238E27FC236}">
                  <a16:creationId xmlns:a16="http://schemas.microsoft.com/office/drawing/2014/main" id="{F6EFB5F1-BE6A-4791-A37F-488CFADCE250}"/>
                </a:ext>
              </a:extLst>
            </p:cNvPr>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135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PLANIFICACI</a:t>
            </a:r>
            <a:r>
              <a:rPr lang="es-ES" dirty="0"/>
              <a:t>ÓN DEL TRABAJO</a:t>
            </a:r>
            <a:endParaRPr dirty="0"/>
          </a:p>
        </p:txBody>
      </p:sp>
      <p:pic>
        <p:nvPicPr>
          <p:cNvPr id="31" name="Imagen 30">
            <a:extLst>
              <a:ext uri="{FF2B5EF4-FFF2-40B4-BE49-F238E27FC236}">
                <a16:creationId xmlns:a16="http://schemas.microsoft.com/office/drawing/2014/main" id="{E332391D-3959-474F-983B-90743EF4460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4022" y="1017725"/>
            <a:ext cx="4155956" cy="3758382"/>
          </a:xfrm>
          <a:prstGeom prst="rect">
            <a:avLst/>
          </a:prstGeom>
          <a:noFill/>
          <a:ln>
            <a:noFill/>
          </a:ln>
        </p:spPr>
      </p:pic>
    </p:spTree>
    <p:extLst>
      <p:ext uri="{BB962C8B-B14F-4D97-AF65-F5344CB8AC3E}">
        <p14:creationId xmlns:p14="http://schemas.microsoft.com/office/powerpoint/2010/main" val="398400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4"/>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t>
            </a:r>
            <a:r>
              <a:rPr lang="es-ES" dirty="0"/>
              <a:t>Ú</a:t>
            </a:r>
            <a:r>
              <a:rPr lang="en" dirty="0"/>
              <a:t>BLICO OBJETIVO</a:t>
            </a:r>
            <a:endParaRPr dirty="0"/>
          </a:p>
        </p:txBody>
      </p:sp>
      <p:sp>
        <p:nvSpPr>
          <p:cNvPr id="1530" name="Google Shape;1530;p34"/>
          <p:cNvSpPr txBox="1">
            <a:spLocks noGrp="1"/>
          </p:cNvSpPr>
          <p:nvPr>
            <p:ph type="body" idx="4294967295"/>
          </p:nvPr>
        </p:nvSpPr>
        <p:spPr>
          <a:xfrm>
            <a:off x="4064287" y="1102750"/>
            <a:ext cx="4180200" cy="3098300"/>
          </a:xfrm>
          <a:prstGeom prst="rect">
            <a:avLst/>
          </a:prstGeom>
        </p:spPr>
        <p:txBody>
          <a:bodyPr spcFirstLastPara="1" wrap="square" lIns="91425" tIns="91425" rIns="91425" bIns="91425" anchor="t" anchorCtr="0">
            <a:noAutofit/>
          </a:bodyPr>
          <a:lstStyle/>
          <a:p>
            <a:pPr marL="274320" lvl="0" indent="-226059" algn="l" rtl="0">
              <a:lnSpc>
                <a:spcPct val="100000"/>
              </a:lnSpc>
              <a:spcBef>
                <a:spcPts val="0"/>
              </a:spcBef>
              <a:spcAft>
                <a:spcPts val="0"/>
              </a:spcAft>
              <a:buClr>
                <a:schemeClr val="dk1"/>
              </a:buClr>
              <a:buSzPts val="1400"/>
              <a:buChar char="●"/>
            </a:pPr>
            <a:r>
              <a:rPr lang="es-ES" dirty="0"/>
              <a:t>Profesores y administradores informáticos</a:t>
            </a:r>
          </a:p>
          <a:p>
            <a:pPr marL="274320" lvl="0" indent="-226059" algn="l" rtl="0">
              <a:lnSpc>
                <a:spcPct val="100000"/>
              </a:lnSpc>
              <a:spcBef>
                <a:spcPts val="0"/>
              </a:spcBef>
              <a:spcAft>
                <a:spcPts val="0"/>
              </a:spcAft>
              <a:buClr>
                <a:schemeClr val="dk1"/>
              </a:buClr>
              <a:buSzPts val="1400"/>
              <a:buChar char="●"/>
            </a:pPr>
            <a:endParaRPr lang="es-ES" dirty="0"/>
          </a:p>
          <a:p>
            <a:pPr marL="274320" lvl="0" indent="-226059" algn="l" rtl="0">
              <a:lnSpc>
                <a:spcPct val="100000"/>
              </a:lnSpc>
              <a:spcBef>
                <a:spcPts val="0"/>
              </a:spcBef>
              <a:spcAft>
                <a:spcPts val="0"/>
              </a:spcAft>
              <a:buClr>
                <a:schemeClr val="dk1"/>
              </a:buClr>
              <a:buSzPts val="1400"/>
              <a:buChar char="●"/>
            </a:pPr>
            <a:r>
              <a:rPr lang="es-ES" dirty="0"/>
              <a:t>Centros educativos que proporcionan a sus alumnos equipos informáticos</a:t>
            </a:r>
            <a:endParaRPr lang="en-US" dirty="0"/>
          </a:p>
        </p:txBody>
      </p:sp>
      <p:pic>
        <p:nvPicPr>
          <p:cNvPr id="1532" name="Google Shape;1532;p34"/>
          <p:cNvPicPr preferRelativeResize="0"/>
          <p:nvPr/>
        </p:nvPicPr>
        <p:blipFill>
          <a:blip r:embed="rId3"/>
          <a:srcRect l="4202" r="4202"/>
          <a:stretch/>
        </p:blipFill>
        <p:spPr>
          <a:xfrm>
            <a:off x="899513" y="535000"/>
            <a:ext cx="2885401" cy="4073501"/>
          </a:xfrm>
          <a:prstGeom prst="rect">
            <a:avLst/>
          </a:prstGeom>
          <a:noFill/>
          <a:ln w="19050" cap="flat" cmpd="sng">
            <a:solidFill>
              <a:schemeClr val="dk1"/>
            </a:solidFill>
            <a:prstDash val="solid"/>
            <a:round/>
            <a:headEnd type="none" w="sm" len="sm"/>
            <a:tailEnd type="none" w="sm" len="sm"/>
          </a:ln>
        </p:spPr>
      </p:pic>
      <p:pic>
        <p:nvPicPr>
          <p:cNvPr id="3" name="Gráfico 2">
            <a:extLst>
              <a:ext uri="{FF2B5EF4-FFF2-40B4-BE49-F238E27FC236}">
                <a16:creationId xmlns:a16="http://schemas.microsoft.com/office/drawing/2014/main" id="{4170216A-0213-4540-BC62-FCCCB12220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022307" y="2144193"/>
            <a:ext cx="3401568" cy="2464308"/>
          </a:xfrm>
          <a:prstGeom prst="rect">
            <a:avLst/>
          </a:prstGeom>
        </p:spPr>
      </p:pic>
    </p:spTree>
    <p:extLst>
      <p:ext uri="{BB962C8B-B14F-4D97-AF65-F5344CB8AC3E}">
        <p14:creationId xmlns:p14="http://schemas.microsoft.com/office/powerpoint/2010/main" val="3145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30"/>
          <p:cNvSpPr txBox="1">
            <a:spLocks noGrp="1"/>
          </p:cNvSpPr>
          <p:nvPr>
            <p:ph type="subTitle" idx="1"/>
          </p:nvPr>
        </p:nvSpPr>
        <p:spPr>
          <a:xfrm>
            <a:off x="2138099" y="2008775"/>
            <a:ext cx="4938976" cy="115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El nombre resume la finalidad de la aplicación</a:t>
            </a:r>
          </a:p>
          <a:p>
            <a:pPr marL="0" lvl="0" indent="0" algn="ctr" rtl="0">
              <a:spcBef>
                <a:spcPts val="0"/>
              </a:spcBef>
              <a:spcAft>
                <a:spcPts val="0"/>
              </a:spcAft>
              <a:buNone/>
            </a:pPr>
            <a:endParaRPr lang="es-ES" dirty="0"/>
          </a:p>
          <a:p>
            <a:pPr marL="0" lvl="0" indent="0" algn="ctr" rtl="0">
              <a:spcBef>
                <a:spcPts val="0"/>
              </a:spcBef>
              <a:spcAft>
                <a:spcPts val="0"/>
              </a:spcAft>
              <a:buNone/>
            </a:pPr>
            <a:r>
              <a:rPr lang="es-ES" b="1" dirty="0"/>
              <a:t>GDCE</a:t>
            </a:r>
          </a:p>
          <a:p>
            <a:pPr marL="0" lvl="0" indent="0" algn="ctr" rtl="0">
              <a:spcBef>
                <a:spcPts val="0"/>
              </a:spcBef>
              <a:spcAft>
                <a:spcPts val="0"/>
              </a:spcAft>
              <a:buNone/>
            </a:pPr>
            <a:r>
              <a:rPr lang="es-ES" dirty="0"/>
              <a:t>"Gestión de Dispositivos en Centros de Estudios"</a:t>
            </a:r>
            <a:endParaRPr lang="en" dirty="0"/>
          </a:p>
        </p:txBody>
      </p:sp>
      <p:sp>
        <p:nvSpPr>
          <p:cNvPr id="1474" name="Google Shape;1474;p30"/>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NOMBRE DE LA APLICACIÓN</a:t>
            </a:r>
            <a:endParaRPr dirty="0"/>
          </a:p>
        </p:txBody>
      </p:sp>
    </p:spTree>
    <p:extLst>
      <p:ext uri="{BB962C8B-B14F-4D97-AF65-F5344CB8AC3E}">
        <p14:creationId xmlns:p14="http://schemas.microsoft.com/office/powerpoint/2010/main" val="453441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DIAGRAMA ENTIDAD</a:t>
            </a:r>
            <a:r>
              <a:rPr lang="en-US" dirty="0"/>
              <a:t>-RELACI</a:t>
            </a:r>
            <a:r>
              <a:rPr lang="es-ES" dirty="0"/>
              <a:t>ÓN</a:t>
            </a:r>
            <a:endParaRPr dirty="0"/>
          </a:p>
        </p:txBody>
      </p:sp>
      <p:pic>
        <p:nvPicPr>
          <p:cNvPr id="4" name="Imagen 3">
            <a:extLst>
              <a:ext uri="{FF2B5EF4-FFF2-40B4-BE49-F238E27FC236}">
                <a16:creationId xmlns:a16="http://schemas.microsoft.com/office/drawing/2014/main" id="{62B7C73D-C90B-4D5E-A0FF-E1656AEDDC0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95525" y="935394"/>
            <a:ext cx="4552950" cy="3763081"/>
          </a:xfrm>
          <a:prstGeom prst="rect">
            <a:avLst/>
          </a:prstGeom>
          <a:noFill/>
          <a:ln>
            <a:noFill/>
          </a:ln>
        </p:spPr>
      </p:pic>
    </p:spTree>
    <p:extLst>
      <p:ext uri="{BB962C8B-B14F-4D97-AF65-F5344CB8AC3E}">
        <p14:creationId xmlns:p14="http://schemas.microsoft.com/office/powerpoint/2010/main" val="380709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DIAGRAMA </a:t>
            </a:r>
            <a:r>
              <a:rPr lang="en-US" dirty="0"/>
              <a:t>RELACIONAL</a:t>
            </a:r>
            <a:endParaRPr dirty="0"/>
          </a:p>
        </p:txBody>
      </p:sp>
      <p:pic>
        <p:nvPicPr>
          <p:cNvPr id="6" name="Imagen 5">
            <a:extLst>
              <a:ext uri="{FF2B5EF4-FFF2-40B4-BE49-F238E27FC236}">
                <a16:creationId xmlns:a16="http://schemas.microsoft.com/office/drawing/2014/main" id="{CBF7857E-E8DD-42A7-81D8-4A6DCDF7395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069" y="1202680"/>
            <a:ext cx="7265861" cy="2738140"/>
          </a:xfrm>
          <a:prstGeom prst="rect">
            <a:avLst/>
          </a:prstGeom>
          <a:noFill/>
          <a:ln>
            <a:noFill/>
          </a:ln>
        </p:spPr>
      </p:pic>
    </p:spTree>
    <p:extLst>
      <p:ext uri="{BB962C8B-B14F-4D97-AF65-F5344CB8AC3E}">
        <p14:creationId xmlns:p14="http://schemas.microsoft.com/office/powerpoint/2010/main" val="1463394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DIAGRAMA </a:t>
            </a:r>
            <a:r>
              <a:rPr lang="en-US" dirty="0"/>
              <a:t>DE CASOS DE USO</a:t>
            </a:r>
            <a:endParaRPr dirty="0"/>
          </a:p>
        </p:txBody>
      </p:sp>
      <p:pic>
        <p:nvPicPr>
          <p:cNvPr id="5" name="Imagen 4">
            <a:extLst>
              <a:ext uri="{FF2B5EF4-FFF2-40B4-BE49-F238E27FC236}">
                <a16:creationId xmlns:a16="http://schemas.microsoft.com/office/drawing/2014/main" id="{C48029E5-BD9E-4124-A53D-F6A74FA63F5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9665" y="881555"/>
            <a:ext cx="3604669" cy="3816920"/>
          </a:xfrm>
          <a:prstGeom prst="rect">
            <a:avLst/>
          </a:prstGeom>
          <a:noFill/>
          <a:ln>
            <a:noFill/>
          </a:ln>
        </p:spPr>
      </p:pic>
    </p:spTree>
    <p:extLst>
      <p:ext uri="{BB962C8B-B14F-4D97-AF65-F5344CB8AC3E}">
        <p14:creationId xmlns:p14="http://schemas.microsoft.com/office/powerpoint/2010/main" val="3233451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PROTOTIPOS – </a:t>
            </a:r>
            <a:r>
              <a:rPr lang="es-ES" dirty="0"/>
              <a:t>INICIO</a:t>
            </a:r>
            <a:endParaRPr dirty="0"/>
          </a:p>
        </p:txBody>
      </p:sp>
      <p:grpSp>
        <p:nvGrpSpPr>
          <p:cNvPr id="2" name="Grupo 1">
            <a:extLst>
              <a:ext uri="{FF2B5EF4-FFF2-40B4-BE49-F238E27FC236}">
                <a16:creationId xmlns:a16="http://schemas.microsoft.com/office/drawing/2014/main" id="{24B0A3A8-ECCB-4DC8-89C1-A2AB032F6611}"/>
              </a:ext>
            </a:extLst>
          </p:cNvPr>
          <p:cNvGrpSpPr/>
          <p:nvPr/>
        </p:nvGrpSpPr>
        <p:grpSpPr>
          <a:xfrm>
            <a:off x="519040" y="1461132"/>
            <a:ext cx="8105920" cy="2221235"/>
            <a:chOff x="519040" y="1461132"/>
            <a:chExt cx="8105920" cy="2221235"/>
          </a:xfrm>
        </p:grpSpPr>
        <p:pic>
          <p:nvPicPr>
            <p:cNvPr id="4" name="Imagen 3">
              <a:extLst>
                <a:ext uri="{FF2B5EF4-FFF2-40B4-BE49-F238E27FC236}">
                  <a16:creationId xmlns:a16="http://schemas.microsoft.com/office/drawing/2014/main" id="{DCF2FE55-0A9B-44CF-BF5B-358CD5834D1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040" y="1461132"/>
              <a:ext cx="3948975" cy="2221235"/>
            </a:xfrm>
            <a:prstGeom prst="rect">
              <a:avLst/>
            </a:prstGeom>
            <a:noFill/>
            <a:ln>
              <a:noFill/>
            </a:ln>
          </p:spPr>
        </p:pic>
        <p:pic>
          <p:nvPicPr>
            <p:cNvPr id="6" name="Imagen 5">
              <a:extLst>
                <a:ext uri="{FF2B5EF4-FFF2-40B4-BE49-F238E27FC236}">
                  <a16:creationId xmlns:a16="http://schemas.microsoft.com/office/drawing/2014/main" id="{CE856C14-A1B6-4358-A644-CE27BFF49B2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1152" y="1461132"/>
              <a:ext cx="3953808" cy="2221235"/>
            </a:xfrm>
            <a:prstGeom prst="rect">
              <a:avLst/>
            </a:prstGeom>
            <a:noFill/>
            <a:ln>
              <a:noFill/>
            </a:ln>
          </p:spPr>
        </p:pic>
      </p:grpSp>
    </p:spTree>
    <p:extLst>
      <p:ext uri="{BB962C8B-B14F-4D97-AF65-F5344CB8AC3E}">
        <p14:creationId xmlns:p14="http://schemas.microsoft.com/office/powerpoint/2010/main" val="146294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PROTOTIPOS – </a:t>
            </a:r>
            <a:r>
              <a:rPr lang="es-ES" dirty="0"/>
              <a:t>PANEL</a:t>
            </a:r>
            <a:endParaRPr dirty="0"/>
          </a:p>
        </p:txBody>
      </p:sp>
      <p:grpSp>
        <p:nvGrpSpPr>
          <p:cNvPr id="3" name="Grupo 2">
            <a:extLst>
              <a:ext uri="{FF2B5EF4-FFF2-40B4-BE49-F238E27FC236}">
                <a16:creationId xmlns:a16="http://schemas.microsoft.com/office/drawing/2014/main" id="{1F8AC0AF-C4BC-48C9-BE8A-65C7AF5E213F}"/>
              </a:ext>
            </a:extLst>
          </p:cNvPr>
          <p:cNvGrpSpPr/>
          <p:nvPr/>
        </p:nvGrpSpPr>
        <p:grpSpPr>
          <a:xfrm>
            <a:off x="976799" y="1017725"/>
            <a:ext cx="7190402" cy="3765276"/>
            <a:chOff x="1172060" y="1017725"/>
            <a:chExt cx="7190402" cy="3765276"/>
          </a:xfrm>
        </p:grpSpPr>
        <p:pic>
          <p:nvPicPr>
            <p:cNvPr id="5" name="Imagen 4">
              <a:extLst>
                <a:ext uri="{FF2B5EF4-FFF2-40B4-BE49-F238E27FC236}">
                  <a16:creationId xmlns:a16="http://schemas.microsoft.com/office/drawing/2014/main" id="{CDC0D44E-4ABD-4E14-95FF-72BEE52C94A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2062" y="1017725"/>
              <a:ext cx="3238014" cy="1830251"/>
            </a:xfrm>
            <a:prstGeom prst="rect">
              <a:avLst/>
            </a:prstGeom>
            <a:noFill/>
            <a:ln>
              <a:noFill/>
            </a:ln>
          </p:spPr>
        </p:pic>
        <p:pic>
          <p:nvPicPr>
            <p:cNvPr id="7" name="Imagen 6">
              <a:extLst>
                <a:ext uri="{FF2B5EF4-FFF2-40B4-BE49-F238E27FC236}">
                  <a16:creationId xmlns:a16="http://schemas.microsoft.com/office/drawing/2014/main" id="{30A5CF5B-2168-4503-BE9B-696C1F4CFC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303427"/>
              <a:ext cx="3790462" cy="3200675"/>
            </a:xfrm>
            <a:prstGeom prst="rect">
              <a:avLst/>
            </a:prstGeom>
            <a:noFill/>
            <a:ln>
              <a:noFill/>
            </a:ln>
          </p:spPr>
        </p:pic>
        <p:pic>
          <p:nvPicPr>
            <p:cNvPr id="8" name="Imagen 7">
              <a:extLst>
                <a:ext uri="{FF2B5EF4-FFF2-40B4-BE49-F238E27FC236}">
                  <a16:creationId xmlns:a16="http://schemas.microsoft.com/office/drawing/2014/main" id="{BB4F8364-7A1E-410A-8E72-2D0F66C181A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2060" y="2952749"/>
              <a:ext cx="3238016" cy="1830252"/>
            </a:xfrm>
            <a:prstGeom prst="rect">
              <a:avLst/>
            </a:prstGeom>
            <a:noFill/>
            <a:ln>
              <a:noFill/>
            </a:ln>
          </p:spPr>
        </p:pic>
      </p:grpSp>
    </p:spTree>
    <p:extLst>
      <p:ext uri="{BB962C8B-B14F-4D97-AF65-F5344CB8AC3E}">
        <p14:creationId xmlns:p14="http://schemas.microsoft.com/office/powerpoint/2010/main" val="2810216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PROTOTIPOS – P</a:t>
            </a:r>
            <a:r>
              <a:rPr lang="es-ES" dirty="0"/>
              <a:t>Á</a:t>
            </a:r>
            <a:r>
              <a:rPr lang="en-US" dirty="0"/>
              <a:t>GINA DE </a:t>
            </a:r>
            <a:r>
              <a:rPr lang="es-ES" dirty="0"/>
              <a:t>GESTIÓN</a:t>
            </a:r>
            <a:endParaRPr dirty="0"/>
          </a:p>
        </p:txBody>
      </p:sp>
      <p:grpSp>
        <p:nvGrpSpPr>
          <p:cNvPr id="2" name="Grupo 1">
            <a:extLst>
              <a:ext uri="{FF2B5EF4-FFF2-40B4-BE49-F238E27FC236}">
                <a16:creationId xmlns:a16="http://schemas.microsoft.com/office/drawing/2014/main" id="{348DF792-D7A4-4604-87F9-466C184F823C}"/>
              </a:ext>
            </a:extLst>
          </p:cNvPr>
          <p:cNvGrpSpPr/>
          <p:nvPr/>
        </p:nvGrpSpPr>
        <p:grpSpPr>
          <a:xfrm>
            <a:off x="1120050" y="1017725"/>
            <a:ext cx="6903900" cy="3779204"/>
            <a:chOff x="1120050" y="952319"/>
            <a:chExt cx="6903900" cy="3779204"/>
          </a:xfrm>
        </p:grpSpPr>
        <p:pic>
          <p:nvPicPr>
            <p:cNvPr id="5" name="Imagen 4">
              <a:extLst>
                <a:ext uri="{FF2B5EF4-FFF2-40B4-BE49-F238E27FC236}">
                  <a16:creationId xmlns:a16="http://schemas.microsoft.com/office/drawing/2014/main" id="{BCECDC74-BFD0-403E-83B3-4C38F6861BD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050" y="952319"/>
              <a:ext cx="3309075" cy="1858848"/>
            </a:xfrm>
            <a:prstGeom prst="rect">
              <a:avLst/>
            </a:prstGeom>
            <a:noFill/>
            <a:ln>
              <a:noFill/>
            </a:ln>
          </p:spPr>
        </p:pic>
        <p:pic>
          <p:nvPicPr>
            <p:cNvPr id="7" name="Imagen 6">
              <a:extLst>
                <a:ext uri="{FF2B5EF4-FFF2-40B4-BE49-F238E27FC236}">
                  <a16:creationId xmlns:a16="http://schemas.microsoft.com/office/drawing/2014/main" id="{CFA1651B-90FB-4077-A843-06CF988B843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875" y="952319"/>
              <a:ext cx="3309075" cy="1859026"/>
            </a:xfrm>
            <a:prstGeom prst="rect">
              <a:avLst/>
            </a:prstGeom>
            <a:noFill/>
            <a:ln>
              <a:noFill/>
            </a:ln>
          </p:spPr>
        </p:pic>
        <p:pic>
          <p:nvPicPr>
            <p:cNvPr id="8" name="Imagen 7">
              <a:extLst>
                <a:ext uri="{FF2B5EF4-FFF2-40B4-BE49-F238E27FC236}">
                  <a16:creationId xmlns:a16="http://schemas.microsoft.com/office/drawing/2014/main" id="{152FDD26-D794-4F79-B833-CFFC3FDEC5E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7462" y="2872674"/>
              <a:ext cx="3309076" cy="1858849"/>
            </a:xfrm>
            <a:prstGeom prst="rect">
              <a:avLst/>
            </a:prstGeom>
            <a:noFill/>
            <a:ln>
              <a:noFill/>
            </a:ln>
          </p:spPr>
        </p:pic>
      </p:grpSp>
    </p:spTree>
    <p:extLst>
      <p:ext uri="{BB962C8B-B14F-4D97-AF65-F5344CB8AC3E}">
        <p14:creationId xmlns:p14="http://schemas.microsoft.com/office/powerpoint/2010/main" val="2543053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39"/>
          <p:cNvSpPr txBox="1">
            <a:spLocks noGrp="1"/>
          </p:cNvSpPr>
          <p:nvPr>
            <p:ph type="subTitle" idx="7"/>
          </p:nvPr>
        </p:nvSpPr>
        <p:spPr>
          <a:xfrm>
            <a:off x="870574" y="1919304"/>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Introducci</a:t>
            </a:r>
            <a:r>
              <a:rPr lang="es-ES" dirty="0"/>
              <a:t>ón</a:t>
            </a:r>
            <a:endParaRPr dirty="0"/>
          </a:p>
        </p:txBody>
      </p:sp>
      <p:sp>
        <p:nvSpPr>
          <p:cNvPr id="1623" name="Google Shape;1623;p39"/>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ÍNDICE</a:t>
            </a:r>
            <a:endParaRPr dirty="0"/>
          </a:p>
        </p:txBody>
      </p:sp>
      <p:sp>
        <p:nvSpPr>
          <p:cNvPr id="1624" name="Google Shape;1624;p39"/>
          <p:cNvSpPr txBox="1">
            <a:spLocks noGrp="1"/>
          </p:cNvSpPr>
          <p:nvPr>
            <p:ph type="subTitle" idx="8"/>
          </p:nvPr>
        </p:nvSpPr>
        <p:spPr>
          <a:xfrm>
            <a:off x="3376200" y="1919304"/>
            <a:ext cx="2391600" cy="6205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Contexto y justificación</a:t>
            </a:r>
            <a:endParaRPr dirty="0"/>
          </a:p>
        </p:txBody>
      </p:sp>
      <p:sp>
        <p:nvSpPr>
          <p:cNvPr id="1625" name="Google Shape;1625;p39"/>
          <p:cNvSpPr txBox="1">
            <a:spLocks noGrp="1"/>
          </p:cNvSpPr>
          <p:nvPr>
            <p:ph type="subTitle" idx="9"/>
          </p:nvPr>
        </p:nvSpPr>
        <p:spPr>
          <a:xfrm>
            <a:off x="5881826" y="1919304"/>
            <a:ext cx="2391600" cy="6205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Fases del desarrollo</a:t>
            </a:r>
            <a:endParaRPr dirty="0"/>
          </a:p>
        </p:txBody>
      </p:sp>
      <p:sp>
        <p:nvSpPr>
          <p:cNvPr id="1629" name="Google Shape;1629;p39"/>
          <p:cNvSpPr txBox="1">
            <a:spLocks noGrp="1"/>
          </p:cNvSpPr>
          <p:nvPr>
            <p:ph type="subTitle" idx="14"/>
          </p:nvPr>
        </p:nvSpPr>
        <p:spPr>
          <a:xfrm>
            <a:off x="3376200" y="3735679"/>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Aplicaci</a:t>
            </a:r>
            <a:r>
              <a:rPr lang="es-ES" dirty="0"/>
              <a:t>ón</a:t>
            </a:r>
            <a:endParaRPr dirty="0"/>
          </a:p>
        </p:txBody>
      </p:sp>
      <p:sp>
        <p:nvSpPr>
          <p:cNvPr id="1630" name="Google Shape;1630;p39"/>
          <p:cNvSpPr txBox="1">
            <a:spLocks noGrp="1"/>
          </p:cNvSpPr>
          <p:nvPr>
            <p:ph type="subTitle" idx="15"/>
          </p:nvPr>
        </p:nvSpPr>
        <p:spPr>
          <a:xfrm>
            <a:off x="5881826" y="3735679"/>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a:t>
            </a:r>
            <a:r>
              <a:rPr lang="es-ES" dirty="0"/>
              <a:t>ón</a:t>
            </a:r>
            <a:endParaRPr dirty="0"/>
          </a:p>
        </p:txBody>
      </p:sp>
      <p:sp>
        <p:nvSpPr>
          <p:cNvPr id="1631" name="Google Shape;1631;p39"/>
          <p:cNvSpPr/>
          <p:nvPr/>
        </p:nvSpPr>
        <p:spPr>
          <a:xfrm>
            <a:off x="1751374"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9"/>
          <p:cNvSpPr/>
          <p:nvPr/>
        </p:nvSpPr>
        <p:spPr>
          <a:xfrm>
            <a:off x="4257000"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9"/>
          <p:cNvSpPr/>
          <p:nvPr/>
        </p:nvSpPr>
        <p:spPr>
          <a:xfrm>
            <a:off x="6762626"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9"/>
          <p:cNvSpPr/>
          <p:nvPr/>
        </p:nvSpPr>
        <p:spPr>
          <a:xfrm>
            <a:off x="1751374"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9"/>
          <p:cNvSpPr/>
          <p:nvPr/>
        </p:nvSpPr>
        <p:spPr>
          <a:xfrm>
            <a:off x="4257000"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9"/>
          <p:cNvSpPr/>
          <p:nvPr/>
        </p:nvSpPr>
        <p:spPr>
          <a:xfrm>
            <a:off x="6762626"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75;p44">
            <a:extLst>
              <a:ext uri="{FF2B5EF4-FFF2-40B4-BE49-F238E27FC236}">
                <a16:creationId xmlns:a16="http://schemas.microsoft.com/office/drawing/2014/main" id="{89BA5C1D-E516-4AB0-AF8B-6D9973ED09E8}"/>
              </a:ext>
            </a:extLst>
          </p:cNvPr>
          <p:cNvSpPr txBox="1">
            <a:spLocks/>
          </p:cNvSpPr>
          <p:nvPr/>
        </p:nvSpPr>
        <p:spPr>
          <a:xfrm>
            <a:off x="1751374" y="1140835"/>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01</a:t>
            </a:r>
          </a:p>
        </p:txBody>
      </p:sp>
      <p:sp>
        <p:nvSpPr>
          <p:cNvPr id="65" name="Google Shape;1875;p44">
            <a:extLst>
              <a:ext uri="{FF2B5EF4-FFF2-40B4-BE49-F238E27FC236}">
                <a16:creationId xmlns:a16="http://schemas.microsoft.com/office/drawing/2014/main" id="{07135BEE-1F6E-4774-8239-86947255A532}"/>
              </a:ext>
            </a:extLst>
          </p:cNvPr>
          <p:cNvSpPr txBox="1">
            <a:spLocks/>
          </p:cNvSpPr>
          <p:nvPr/>
        </p:nvSpPr>
        <p:spPr>
          <a:xfrm>
            <a:off x="4256100" y="1140835"/>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02</a:t>
            </a:r>
          </a:p>
        </p:txBody>
      </p:sp>
      <p:sp>
        <p:nvSpPr>
          <p:cNvPr id="66" name="Google Shape;1875;p44">
            <a:extLst>
              <a:ext uri="{FF2B5EF4-FFF2-40B4-BE49-F238E27FC236}">
                <a16:creationId xmlns:a16="http://schemas.microsoft.com/office/drawing/2014/main" id="{7B2EF88C-701A-46B6-9E5F-922DD89936CC}"/>
              </a:ext>
            </a:extLst>
          </p:cNvPr>
          <p:cNvSpPr txBox="1">
            <a:spLocks/>
          </p:cNvSpPr>
          <p:nvPr/>
        </p:nvSpPr>
        <p:spPr>
          <a:xfrm>
            <a:off x="6760826" y="1136285"/>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03</a:t>
            </a:r>
          </a:p>
        </p:txBody>
      </p:sp>
      <p:sp>
        <p:nvSpPr>
          <p:cNvPr id="67" name="Google Shape;1875;p44">
            <a:extLst>
              <a:ext uri="{FF2B5EF4-FFF2-40B4-BE49-F238E27FC236}">
                <a16:creationId xmlns:a16="http://schemas.microsoft.com/office/drawing/2014/main" id="{4935BD5A-C1F9-4572-80B6-6D5AF09625EE}"/>
              </a:ext>
            </a:extLst>
          </p:cNvPr>
          <p:cNvSpPr txBox="1">
            <a:spLocks/>
          </p:cNvSpPr>
          <p:nvPr/>
        </p:nvSpPr>
        <p:spPr>
          <a:xfrm>
            <a:off x="1750474" y="2953725"/>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04</a:t>
            </a:r>
          </a:p>
        </p:txBody>
      </p:sp>
      <p:sp>
        <p:nvSpPr>
          <p:cNvPr id="68" name="Google Shape;1875;p44">
            <a:extLst>
              <a:ext uri="{FF2B5EF4-FFF2-40B4-BE49-F238E27FC236}">
                <a16:creationId xmlns:a16="http://schemas.microsoft.com/office/drawing/2014/main" id="{25F969C6-198A-4AA6-AE4F-0AD51917EB63}"/>
              </a:ext>
            </a:extLst>
          </p:cNvPr>
          <p:cNvSpPr txBox="1">
            <a:spLocks/>
          </p:cNvSpPr>
          <p:nvPr/>
        </p:nvSpPr>
        <p:spPr>
          <a:xfrm>
            <a:off x="4256100" y="2953725"/>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05</a:t>
            </a:r>
          </a:p>
        </p:txBody>
      </p:sp>
      <p:sp>
        <p:nvSpPr>
          <p:cNvPr id="69" name="Google Shape;1875;p44">
            <a:extLst>
              <a:ext uri="{FF2B5EF4-FFF2-40B4-BE49-F238E27FC236}">
                <a16:creationId xmlns:a16="http://schemas.microsoft.com/office/drawing/2014/main" id="{FDAA37DB-EC90-42A9-B871-58C1340230BE}"/>
              </a:ext>
            </a:extLst>
          </p:cNvPr>
          <p:cNvSpPr txBox="1">
            <a:spLocks/>
          </p:cNvSpPr>
          <p:nvPr/>
        </p:nvSpPr>
        <p:spPr>
          <a:xfrm>
            <a:off x="6760826" y="2952660"/>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06</a:t>
            </a:r>
          </a:p>
        </p:txBody>
      </p:sp>
      <p:sp>
        <p:nvSpPr>
          <p:cNvPr id="82" name="Google Shape;1624;p39">
            <a:extLst>
              <a:ext uri="{FF2B5EF4-FFF2-40B4-BE49-F238E27FC236}">
                <a16:creationId xmlns:a16="http://schemas.microsoft.com/office/drawing/2014/main" id="{A2852E7D-14B6-444C-8955-C55F1B608D30}"/>
              </a:ext>
            </a:extLst>
          </p:cNvPr>
          <p:cNvSpPr txBox="1">
            <a:spLocks/>
          </p:cNvSpPr>
          <p:nvPr/>
        </p:nvSpPr>
        <p:spPr>
          <a:xfrm>
            <a:off x="870124" y="3735679"/>
            <a:ext cx="2391600" cy="6205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s-ES" dirty="0"/>
              <a:t>Decisiones críticas</a:t>
            </a:r>
          </a:p>
        </p:txBody>
      </p:sp>
    </p:spTree>
    <p:extLst>
      <p:ext uri="{BB962C8B-B14F-4D97-AF65-F5344CB8AC3E}">
        <p14:creationId xmlns:p14="http://schemas.microsoft.com/office/powerpoint/2010/main" val="1518606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DIAGRAMA </a:t>
            </a:r>
            <a:r>
              <a:rPr lang="en-US" dirty="0"/>
              <a:t>DE CLASES</a:t>
            </a:r>
            <a:endParaRPr dirty="0"/>
          </a:p>
        </p:txBody>
      </p:sp>
      <p:pic>
        <p:nvPicPr>
          <p:cNvPr id="4" name="Imagen 3">
            <a:extLst>
              <a:ext uri="{FF2B5EF4-FFF2-40B4-BE49-F238E27FC236}">
                <a16:creationId xmlns:a16="http://schemas.microsoft.com/office/drawing/2014/main" id="{A497A0D6-79BE-487C-B8ED-BA2F333E4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45468" y="982390"/>
            <a:ext cx="5453063" cy="3716085"/>
          </a:xfrm>
          <a:prstGeom prst="rect">
            <a:avLst/>
          </a:prstGeom>
          <a:noFill/>
          <a:ln>
            <a:noFill/>
          </a:ln>
        </p:spPr>
      </p:pic>
    </p:spTree>
    <p:extLst>
      <p:ext uri="{BB962C8B-B14F-4D97-AF65-F5344CB8AC3E}">
        <p14:creationId xmlns:p14="http://schemas.microsoft.com/office/powerpoint/2010/main" val="1604452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PALETA DE COLORES</a:t>
            </a:r>
            <a:endParaRPr dirty="0"/>
          </a:p>
        </p:txBody>
      </p:sp>
      <p:pic>
        <p:nvPicPr>
          <p:cNvPr id="3" name="Imagen 2">
            <a:extLst>
              <a:ext uri="{FF2B5EF4-FFF2-40B4-BE49-F238E27FC236}">
                <a16:creationId xmlns:a16="http://schemas.microsoft.com/office/drawing/2014/main" id="{83DBD585-314B-4D19-A441-7F188A4BE60D}"/>
              </a:ext>
            </a:extLst>
          </p:cNvPr>
          <p:cNvPicPr>
            <a:picLocks noChangeAspect="1"/>
          </p:cNvPicPr>
          <p:nvPr/>
        </p:nvPicPr>
        <p:blipFill>
          <a:blip r:embed="rId3"/>
          <a:stretch>
            <a:fillRect/>
          </a:stretch>
        </p:blipFill>
        <p:spPr>
          <a:xfrm>
            <a:off x="1952920" y="1017725"/>
            <a:ext cx="5238159" cy="3647068"/>
          </a:xfrm>
          <a:prstGeom prst="rect">
            <a:avLst/>
          </a:prstGeom>
        </p:spPr>
      </p:pic>
    </p:spTree>
    <p:extLst>
      <p:ext uri="{BB962C8B-B14F-4D97-AF65-F5344CB8AC3E}">
        <p14:creationId xmlns:p14="http://schemas.microsoft.com/office/powerpoint/2010/main" val="3767900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TIPOGRAF</a:t>
            </a:r>
            <a:r>
              <a:rPr lang="es-ES" dirty="0"/>
              <a:t>ÍA</a:t>
            </a:r>
            <a:endParaRPr dirty="0"/>
          </a:p>
        </p:txBody>
      </p:sp>
      <p:pic>
        <p:nvPicPr>
          <p:cNvPr id="4" name="Imagen 3">
            <a:extLst>
              <a:ext uri="{FF2B5EF4-FFF2-40B4-BE49-F238E27FC236}">
                <a16:creationId xmlns:a16="http://schemas.microsoft.com/office/drawing/2014/main" id="{7E8FE199-3561-4130-9129-7B5FC3A48531}"/>
              </a:ext>
            </a:extLst>
          </p:cNvPr>
          <p:cNvPicPr/>
          <p:nvPr/>
        </p:nvPicPr>
        <p:blipFill rotWithShape="1">
          <a:blip r:embed="rId3">
            <a:extLst>
              <a:ext uri="{28A0092B-C50C-407E-A947-70E740481C1C}">
                <a14:useLocalDpi xmlns:a14="http://schemas.microsoft.com/office/drawing/2010/main" val="0"/>
              </a:ext>
            </a:extLst>
          </a:blip>
          <a:srcRect r="25048"/>
          <a:stretch/>
        </p:blipFill>
        <p:spPr bwMode="auto">
          <a:xfrm>
            <a:off x="809625" y="1275079"/>
            <a:ext cx="3762375" cy="2593340"/>
          </a:xfrm>
          <a:prstGeom prst="rect">
            <a:avLst/>
          </a:prstGeom>
          <a:noFill/>
          <a:ln>
            <a:noFill/>
          </a:ln>
        </p:spPr>
      </p:pic>
      <p:pic>
        <p:nvPicPr>
          <p:cNvPr id="6" name="Imagen 5">
            <a:extLst>
              <a:ext uri="{FF2B5EF4-FFF2-40B4-BE49-F238E27FC236}">
                <a16:creationId xmlns:a16="http://schemas.microsoft.com/office/drawing/2014/main" id="{C3271D27-D561-43E1-A3CA-1DA9FC0BA2EA}"/>
              </a:ext>
            </a:extLst>
          </p:cNvPr>
          <p:cNvPicPr/>
          <p:nvPr/>
        </p:nvPicPr>
        <p:blipFill rotWithShape="1">
          <a:blip r:embed="rId4">
            <a:extLst>
              <a:ext uri="{28A0092B-C50C-407E-A947-70E740481C1C}">
                <a14:useLocalDpi xmlns:a14="http://schemas.microsoft.com/office/drawing/2010/main" val="0"/>
              </a:ext>
            </a:extLst>
          </a:blip>
          <a:srcRect l="16350" r="15970"/>
          <a:stretch/>
        </p:blipFill>
        <p:spPr bwMode="auto">
          <a:xfrm>
            <a:off x="4886327" y="1275079"/>
            <a:ext cx="3448048" cy="2593340"/>
          </a:xfrm>
          <a:prstGeom prst="rect">
            <a:avLst/>
          </a:prstGeom>
          <a:noFill/>
          <a:ln>
            <a:noFill/>
          </a:ln>
        </p:spPr>
      </p:pic>
    </p:spTree>
    <p:extLst>
      <p:ext uri="{BB962C8B-B14F-4D97-AF65-F5344CB8AC3E}">
        <p14:creationId xmlns:p14="http://schemas.microsoft.com/office/powerpoint/2010/main" val="488042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PRUEBAS Y RESULTADOS</a:t>
            </a:r>
            <a:endParaRPr dirty="0"/>
          </a:p>
        </p:txBody>
      </p:sp>
      <p:graphicFrame>
        <p:nvGraphicFramePr>
          <p:cNvPr id="1835" name="Google Shape;1835;p42"/>
          <p:cNvGraphicFramePr/>
          <p:nvPr>
            <p:extLst>
              <p:ext uri="{D42A27DB-BD31-4B8C-83A1-F6EECF244321}">
                <p14:modId xmlns:p14="http://schemas.microsoft.com/office/powerpoint/2010/main" val="3541341248"/>
              </p:ext>
            </p:extLst>
          </p:nvPr>
        </p:nvGraphicFramePr>
        <p:xfrm>
          <a:off x="774712" y="1017725"/>
          <a:ext cx="7594575" cy="3251110"/>
        </p:xfrm>
        <a:graphic>
          <a:graphicData uri="http://schemas.openxmlformats.org/drawingml/2006/table">
            <a:tbl>
              <a:tblPr>
                <a:noFill/>
                <a:tableStyleId>{D6E930A6-8631-4B0B-9490-BA02F80C0CC0}</a:tableStyleId>
              </a:tblPr>
              <a:tblGrid>
                <a:gridCol w="2531525">
                  <a:extLst>
                    <a:ext uri="{9D8B030D-6E8A-4147-A177-3AD203B41FA5}">
                      <a16:colId xmlns:a16="http://schemas.microsoft.com/office/drawing/2014/main" val="20000"/>
                    </a:ext>
                  </a:extLst>
                </a:gridCol>
                <a:gridCol w="2531525">
                  <a:extLst>
                    <a:ext uri="{9D8B030D-6E8A-4147-A177-3AD203B41FA5}">
                      <a16:colId xmlns:a16="http://schemas.microsoft.com/office/drawing/2014/main" val="20001"/>
                    </a:ext>
                  </a:extLst>
                </a:gridCol>
                <a:gridCol w="2531525">
                  <a:extLst>
                    <a:ext uri="{9D8B030D-6E8A-4147-A177-3AD203B41FA5}">
                      <a16:colId xmlns:a16="http://schemas.microsoft.com/office/drawing/2014/main" val="20002"/>
                    </a:ext>
                  </a:extLst>
                </a:gridCol>
              </a:tblGrid>
              <a:tr h="373225">
                <a:tc>
                  <a:txBody>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Gestión</a:t>
                      </a:r>
                      <a:endParaRPr sz="1800" dirty="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Validaci</a:t>
                      </a:r>
                      <a:r>
                        <a:rPr lang="es-ES" sz="1800" dirty="0">
                          <a:solidFill>
                            <a:schemeClr val="dk2"/>
                          </a:solidFill>
                          <a:latin typeface="Be Vietnam Pro Black"/>
                          <a:ea typeface="Be Vietnam Pro Black"/>
                          <a:cs typeface="Be Vietnam Pro Black"/>
                          <a:sym typeface="Be Vietnam Pro Black"/>
                        </a:rPr>
                        <a:t>ón</a:t>
                      </a:r>
                      <a:endParaRPr sz="1800" dirty="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Usuarios</a:t>
                      </a:r>
                      <a:endParaRPr sz="1800" dirty="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269625">
                <a:tc>
                  <a:txBody>
                    <a:bodyPr/>
                    <a:lstStyle/>
                    <a:p>
                      <a:pPr marL="274320" lvl="0" indent="-226059" algn="l" rtl="0">
                        <a:lnSpc>
                          <a:spcPct val="100000"/>
                        </a:lnSpc>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Creación, actualización y eliminación de registros</a:t>
                      </a:r>
                      <a:endParaRPr lang="en-US" sz="1400" dirty="0">
                        <a:solidFill>
                          <a:schemeClr val="lt1"/>
                        </a:solidFill>
                        <a:latin typeface="Inter"/>
                        <a:ea typeface="Inter"/>
                        <a:cs typeface="Inter"/>
                        <a:sym typeface="Inter"/>
                      </a:endParaRPr>
                    </a:p>
                    <a:p>
                      <a:pPr marL="274320" lvl="0" indent="-226059" algn="l" rtl="0">
                        <a:lnSpc>
                          <a:spcPct val="100000"/>
                        </a:lnSpc>
                        <a:spcBef>
                          <a:spcPts val="1000"/>
                        </a:spcBef>
                        <a:spcAft>
                          <a:spcPts val="1000"/>
                        </a:spcAft>
                        <a:buClr>
                          <a:schemeClr val="dk1"/>
                        </a:buClr>
                        <a:buSzPts val="1400"/>
                        <a:buFont typeface="Inter"/>
                        <a:buChar char="●"/>
                      </a:pPr>
                      <a:r>
                        <a:rPr lang="en-US" sz="1400" dirty="0" err="1">
                          <a:solidFill>
                            <a:schemeClr val="lt1"/>
                          </a:solidFill>
                          <a:latin typeface="Inter"/>
                          <a:ea typeface="Inter"/>
                          <a:cs typeface="Inter"/>
                          <a:sym typeface="Inter"/>
                        </a:rPr>
                        <a:t>Reserva</a:t>
                      </a:r>
                      <a:r>
                        <a:rPr lang="en-US" sz="1400" dirty="0">
                          <a:solidFill>
                            <a:schemeClr val="lt1"/>
                          </a:solidFill>
                          <a:latin typeface="Inter"/>
                          <a:ea typeface="Inter"/>
                          <a:cs typeface="Inter"/>
                          <a:sym typeface="Inter"/>
                        </a:rPr>
                        <a:t> de </a:t>
                      </a:r>
                      <a:r>
                        <a:rPr lang="en-US" sz="1400" dirty="0" err="1">
                          <a:solidFill>
                            <a:schemeClr val="lt1"/>
                          </a:solidFill>
                          <a:latin typeface="Inter"/>
                          <a:ea typeface="Inter"/>
                          <a:cs typeface="Inter"/>
                          <a:sym typeface="Inter"/>
                        </a:rPr>
                        <a:t>portátiles</a:t>
                      </a:r>
                      <a:endParaRPr lang="es-ES"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lnSpc>
                          <a:spcPct val="100000"/>
                        </a:lnSpc>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Valores negativos y excesivamente altos</a:t>
                      </a:r>
                      <a:endParaRPr lang="en-US" sz="1400" dirty="0">
                        <a:solidFill>
                          <a:schemeClr val="lt1"/>
                        </a:solidFill>
                        <a:latin typeface="Inter"/>
                        <a:ea typeface="Inter"/>
                        <a:cs typeface="Inter"/>
                        <a:sym typeface="Inter"/>
                      </a:endParaRPr>
                    </a:p>
                    <a:p>
                      <a:pPr marL="274320" lvl="0" indent="-226059" algn="l" rtl="0">
                        <a:lnSpc>
                          <a:spcPct val="100000"/>
                        </a:lnSpc>
                        <a:spcBef>
                          <a:spcPts val="1000"/>
                        </a:spcBef>
                        <a:spcAft>
                          <a:spcPts val="1000"/>
                        </a:spcAft>
                        <a:buClr>
                          <a:schemeClr val="dk1"/>
                        </a:buClr>
                        <a:buSzPts val="1400"/>
                        <a:buFont typeface="Inter"/>
                        <a:buChar char="●"/>
                      </a:pPr>
                      <a:r>
                        <a:rPr lang="en-US" sz="1400" dirty="0">
                          <a:solidFill>
                            <a:schemeClr val="lt1"/>
                          </a:solidFill>
                          <a:latin typeface="Inter"/>
                          <a:ea typeface="Inter"/>
                          <a:cs typeface="Inter"/>
                          <a:sym typeface="Inter"/>
                        </a:rPr>
                        <a:t>DNI y NIE</a:t>
                      </a:r>
                      <a:endParaRPr lang="es-ES" dirty="0">
                        <a:solidFill>
                          <a:schemeClr val="lt1"/>
                        </a:solidFill>
                        <a:latin typeface="Inter"/>
                        <a:ea typeface="Inter"/>
                        <a:cs typeface="Inter"/>
                        <a:sym typeface="Inter"/>
                      </a:endParaRPr>
                    </a:p>
                    <a:p>
                      <a:pPr marL="274320" lvl="0" indent="-226059" algn="l" rtl="0">
                        <a:lnSpc>
                          <a:spcPct val="100000"/>
                        </a:lnSpc>
                        <a:spcBef>
                          <a:spcPts val="0"/>
                        </a:spcBef>
                        <a:spcAft>
                          <a:spcPts val="0"/>
                        </a:spcAft>
                        <a:buClr>
                          <a:schemeClr val="dk1"/>
                        </a:buClr>
                        <a:buSzPts val="1400"/>
                        <a:buFont typeface="Inter"/>
                        <a:buChar char="●"/>
                      </a:pPr>
                      <a:r>
                        <a:rPr lang="es-ES" dirty="0">
                          <a:solidFill>
                            <a:schemeClr val="lt1"/>
                          </a:solidFill>
                          <a:latin typeface="Inter"/>
                          <a:ea typeface="Inter"/>
                          <a:cs typeface="Inter"/>
                          <a:sym typeface="Inter"/>
                        </a:rPr>
                        <a:t>Uso de símbolos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lnSpc>
                          <a:spcPct val="100000"/>
                        </a:lnSpc>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Desarrolladores</a:t>
                      </a:r>
                      <a:endParaRPr lang="en-US" sz="1400" dirty="0">
                        <a:solidFill>
                          <a:schemeClr val="lt1"/>
                        </a:solidFill>
                        <a:latin typeface="Inter"/>
                        <a:ea typeface="Inter"/>
                        <a:cs typeface="Inter"/>
                        <a:sym typeface="Inter"/>
                      </a:endParaRPr>
                    </a:p>
                    <a:p>
                      <a:pPr marL="274320" lvl="0" indent="-226059" algn="l" rtl="0">
                        <a:lnSpc>
                          <a:spcPct val="100000"/>
                        </a:lnSpc>
                        <a:spcBef>
                          <a:spcPts val="1000"/>
                        </a:spcBef>
                        <a:spcAft>
                          <a:spcPts val="1000"/>
                        </a:spcAft>
                        <a:buClr>
                          <a:schemeClr val="dk1"/>
                        </a:buClr>
                        <a:buSzPts val="1400"/>
                        <a:buFont typeface="Inter"/>
                        <a:buChar char="●"/>
                      </a:pPr>
                      <a:r>
                        <a:rPr lang="en-US" sz="1400" dirty="0" err="1">
                          <a:solidFill>
                            <a:schemeClr val="lt1"/>
                          </a:solidFill>
                          <a:latin typeface="Inter"/>
                          <a:ea typeface="Inter"/>
                          <a:cs typeface="Inter"/>
                          <a:sym typeface="Inter"/>
                        </a:rPr>
                        <a:t>Informáticos</a:t>
                      </a:r>
                      <a:endParaRPr lang="en-US" dirty="0">
                        <a:solidFill>
                          <a:schemeClr val="lt1"/>
                        </a:solidFill>
                        <a:latin typeface="Inter"/>
                        <a:ea typeface="Inter"/>
                        <a:cs typeface="Inter"/>
                        <a:sym typeface="Inter"/>
                      </a:endParaRPr>
                    </a:p>
                    <a:p>
                      <a:pPr marL="274320" lvl="0" indent="-226059" algn="l" rtl="0">
                        <a:lnSpc>
                          <a:spcPct val="100000"/>
                        </a:lnSpc>
                        <a:spcBef>
                          <a:spcPts val="0"/>
                        </a:spcBef>
                        <a:spcAft>
                          <a:spcPts val="0"/>
                        </a:spcAft>
                        <a:buClr>
                          <a:schemeClr val="dk1"/>
                        </a:buClr>
                        <a:buSzPts val="1400"/>
                        <a:buFont typeface="Inter"/>
                        <a:buChar char="●"/>
                      </a:pPr>
                      <a:r>
                        <a:rPr lang="en-US" dirty="0">
                          <a:solidFill>
                            <a:schemeClr val="lt1"/>
                          </a:solidFill>
                          <a:latin typeface="Inter"/>
                          <a:ea typeface="Inter"/>
                          <a:cs typeface="Inter"/>
                          <a:sym typeface="Inter"/>
                        </a:rPr>
                        <a:t>Sin conocimientos</a:t>
                      </a:r>
                      <a:endParaRPr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10400">
                <a:tc>
                  <a:txBody>
                    <a:bodyPr/>
                    <a:lstStyle/>
                    <a:p>
                      <a:pPr marL="274320" lvl="0" indent="-226059" algn="l" rtl="0">
                        <a:lnSpc>
                          <a:spcPct val="100000"/>
                        </a:lnSpc>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Actualizar y eliminar relaciones</a:t>
                      </a:r>
                      <a:endParaRPr lang="en-US" sz="1400" dirty="0">
                        <a:solidFill>
                          <a:schemeClr val="lt1"/>
                        </a:solidFill>
                        <a:latin typeface="Inter"/>
                        <a:ea typeface="Inter"/>
                        <a:cs typeface="Inter"/>
                        <a:sym typeface="Inter"/>
                      </a:endParaRPr>
                    </a:p>
                    <a:p>
                      <a:pPr marL="274320" lvl="0" indent="-226059" algn="l" rtl="0">
                        <a:lnSpc>
                          <a:spcPct val="100000"/>
                        </a:lnSpc>
                        <a:spcBef>
                          <a:spcPts val="1000"/>
                        </a:spcBef>
                        <a:spcAft>
                          <a:spcPts val="1000"/>
                        </a:spcAft>
                        <a:buClr>
                          <a:schemeClr val="dk1"/>
                        </a:buClr>
                        <a:buSzPts val="1400"/>
                        <a:buFont typeface="Inter"/>
                        <a:buChar char="●"/>
                      </a:pPr>
                      <a:r>
                        <a:rPr lang="en-US" sz="1400" dirty="0" err="1">
                          <a:solidFill>
                            <a:schemeClr val="lt1"/>
                          </a:solidFill>
                          <a:latin typeface="Inter"/>
                          <a:ea typeface="Inter"/>
                          <a:cs typeface="Inter"/>
                          <a:sym typeface="Inter"/>
                        </a:rPr>
                        <a:t>Corregir</a:t>
                      </a:r>
                      <a:r>
                        <a:rPr lang="en-US" sz="1400" dirty="0">
                          <a:solidFill>
                            <a:schemeClr val="lt1"/>
                          </a:solidFill>
                          <a:latin typeface="Inter"/>
                          <a:ea typeface="Inter"/>
                          <a:cs typeface="Inter"/>
                          <a:sym typeface="Inter"/>
                        </a:rPr>
                        <a:t> </a:t>
                      </a:r>
                      <a:r>
                        <a:rPr lang="en-US" sz="1400" dirty="0" err="1">
                          <a:solidFill>
                            <a:schemeClr val="lt1"/>
                          </a:solidFill>
                          <a:latin typeface="Inter"/>
                          <a:ea typeface="Inter"/>
                          <a:cs typeface="Inter"/>
                          <a:sym typeface="Inter"/>
                        </a:rPr>
                        <a:t>funciones</a:t>
                      </a:r>
                      <a:r>
                        <a:rPr lang="en-US" sz="1400" dirty="0">
                          <a:solidFill>
                            <a:schemeClr val="lt1"/>
                          </a:solidFill>
                          <a:latin typeface="Inter"/>
                          <a:ea typeface="Inter"/>
                          <a:cs typeface="Inter"/>
                          <a:sym typeface="Inter"/>
                        </a:rPr>
                        <a:t> y </a:t>
                      </a:r>
                      <a:r>
                        <a:rPr lang="en-US" sz="1400" dirty="0" err="1">
                          <a:solidFill>
                            <a:schemeClr val="lt1"/>
                          </a:solidFill>
                          <a:latin typeface="Inter"/>
                          <a:ea typeface="Inter"/>
                          <a:cs typeface="Inter"/>
                          <a:sym typeface="Inter"/>
                        </a:rPr>
                        <a:t>modales</a:t>
                      </a:r>
                      <a:endParaRPr lang="en-US" sz="1400" dirty="0">
                        <a:solidFill>
                          <a:schemeClr val="lt1"/>
                        </a:solidFill>
                        <a:latin typeface="Inter"/>
                        <a:ea typeface="Inter"/>
                        <a:cs typeface="Inter"/>
                        <a:sym typeface="Inter"/>
                      </a:endParaRPr>
                    </a:p>
                    <a:p>
                      <a:pPr marL="274320" lvl="0" indent="-226059" algn="l" rtl="0">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Mensajes flash</a:t>
                      </a:r>
                      <a:endParaRPr lang="en-US" sz="1400"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lnSpc>
                          <a:spcPct val="100000"/>
                        </a:lnSpc>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Limitar valores máximos y mínimos</a:t>
                      </a:r>
                      <a:endParaRPr lang="en-US" sz="1400" dirty="0">
                        <a:solidFill>
                          <a:schemeClr val="lt1"/>
                        </a:solidFill>
                        <a:latin typeface="Inter"/>
                        <a:ea typeface="Inter"/>
                        <a:cs typeface="Inter"/>
                        <a:sym typeface="Inter"/>
                      </a:endParaRPr>
                    </a:p>
                    <a:p>
                      <a:pPr marL="274320" lvl="0" indent="-226059" algn="l" rtl="0">
                        <a:lnSpc>
                          <a:spcPct val="100000"/>
                        </a:lnSpc>
                        <a:spcBef>
                          <a:spcPts val="1000"/>
                        </a:spcBef>
                        <a:spcAft>
                          <a:spcPts val="1000"/>
                        </a:spcAft>
                        <a:buClr>
                          <a:schemeClr val="dk1"/>
                        </a:buClr>
                        <a:buSzPts val="1400"/>
                        <a:buFont typeface="Inter"/>
                        <a:buChar char="●"/>
                      </a:pPr>
                      <a:r>
                        <a:rPr lang="en-US" sz="1400" dirty="0">
                          <a:solidFill>
                            <a:schemeClr val="lt1"/>
                          </a:solidFill>
                          <a:latin typeface="Inter"/>
                          <a:ea typeface="Inter"/>
                          <a:cs typeface="Inter"/>
                          <a:sym typeface="Inter"/>
                        </a:rPr>
                        <a:t>Restringir los caracteres disponibles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lnSpc>
                          <a:spcPct val="100000"/>
                        </a:lnSpc>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Cambiar paleta de colores</a:t>
                      </a:r>
                      <a:endParaRPr lang="en-US" sz="1400" dirty="0">
                        <a:solidFill>
                          <a:schemeClr val="lt1"/>
                        </a:solidFill>
                        <a:latin typeface="Inter"/>
                        <a:ea typeface="Inter"/>
                        <a:cs typeface="Inter"/>
                        <a:sym typeface="Inter"/>
                      </a:endParaRPr>
                    </a:p>
                    <a:p>
                      <a:pPr marL="274320" lvl="0" indent="-226059" algn="l" rtl="0">
                        <a:lnSpc>
                          <a:spcPct val="100000"/>
                        </a:lnSpc>
                        <a:spcBef>
                          <a:spcPts val="1000"/>
                        </a:spcBef>
                        <a:spcAft>
                          <a:spcPts val="1000"/>
                        </a:spcAft>
                        <a:buClr>
                          <a:schemeClr val="dk1"/>
                        </a:buClr>
                        <a:buSzPts val="1400"/>
                        <a:buFont typeface="Inter"/>
                        <a:buChar char="●"/>
                      </a:pPr>
                      <a:r>
                        <a:rPr lang="en-US" sz="1400" dirty="0" err="1">
                          <a:solidFill>
                            <a:schemeClr val="lt1"/>
                          </a:solidFill>
                          <a:latin typeface="Inter"/>
                          <a:ea typeface="Inter"/>
                          <a:cs typeface="Inter"/>
                          <a:sym typeface="Inter"/>
                        </a:rPr>
                        <a:t>Estilizar</a:t>
                      </a:r>
                      <a:r>
                        <a:rPr lang="en-US" sz="1400" dirty="0">
                          <a:solidFill>
                            <a:schemeClr val="lt1"/>
                          </a:solidFill>
                          <a:latin typeface="Inter"/>
                          <a:ea typeface="Inter"/>
                          <a:cs typeface="Inter"/>
                          <a:sym typeface="Inter"/>
                        </a:rPr>
                        <a:t> las </a:t>
                      </a:r>
                      <a:r>
                        <a:rPr lang="en-US" sz="1400" dirty="0" err="1">
                          <a:solidFill>
                            <a:schemeClr val="lt1"/>
                          </a:solidFill>
                          <a:latin typeface="Inter"/>
                          <a:ea typeface="Inter"/>
                          <a:cs typeface="Inter"/>
                          <a:sym typeface="Inter"/>
                        </a:rPr>
                        <a:t>tablas</a:t>
                      </a:r>
                      <a:endParaRPr lang="es-ES" sz="1400" dirty="0">
                        <a:solidFill>
                          <a:schemeClr val="lt1"/>
                        </a:solidFill>
                        <a:latin typeface="Inter"/>
                        <a:ea typeface="Inter"/>
                        <a:cs typeface="Inter"/>
                        <a:sym typeface="Inter"/>
                      </a:endParaRPr>
                    </a:p>
                    <a:p>
                      <a:pPr marL="274320" lvl="0" indent="-226059" algn="l" rtl="0">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Reorganizar los formularios</a:t>
                      </a:r>
                      <a:endParaRPr lang="en-US" sz="1400"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66862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DECISIONES CR</a:t>
            </a:r>
            <a:r>
              <a:rPr lang="es-ES" dirty="0"/>
              <a:t>Í</a:t>
            </a:r>
            <a:r>
              <a:rPr lang="en" dirty="0"/>
              <a:t>TICAS</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lang="en-US" dirty="0"/>
          </a:p>
        </p:txBody>
      </p:sp>
    </p:spTree>
    <p:extLst>
      <p:ext uri="{BB962C8B-B14F-4D97-AF65-F5344CB8AC3E}">
        <p14:creationId xmlns:p14="http://schemas.microsoft.com/office/powerpoint/2010/main" val="1464094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43"/>
          <p:cNvSpPr txBox="1">
            <a:spLocks noGrp="1"/>
          </p:cNvSpPr>
          <p:nvPr>
            <p:ph type="subTitle" idx="4294967295"/>
          </p:nvPr>
        </p:nvSpPr>
        <p:spPr>
          <a:xfrm>
            <a:off x="2593069" y="3978725"/>
            <a:ext cx="2343385"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Traducción al español</a:t>
            </a:r>
            <a:endParaRPr dirty="0"/>
          </a:p>
        </p:txBody>
      </p:sp>
      <p:sp>
        <p:nvSpPr>
          <p:cNvPr id="1841" name="Google Shape;1841;p43"/>
          <p:cNvSpPr txBox="1">
            <a:spLocks noGrp="1"/>
          </p:cNvSpPr>
          <p:nvPr>
            <p:ph type="subTitle" idx="4294967295"/>
          </p:nvPr>
        </p:nvSpPr>
        <p:spPr>
          <a:xfrm>
            <a:off x="4004006" y="2498225"/>
            <a:ext cx="2343385"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Librería </a:t>
            </a:r>
            <a:r>
              <a:rPr lang="es-ES" dirty="0"/>
              <a:t>Html5-QRCode</a:t>
            </a:r>
            <a:endParaRPr dirty="0"/>
          </a:p>
        </p:txBody>
      </p:sp>
      <p:sp>
        <p:nvSpPr>
          <p:cNvPr id="1842" name="Google Shape;1842;p43"/>
          <p:cNvSpPr txBox="1">
            <a:spLocks noGrp="1"/>
          </p:cNvSpPr>
          <p:nvPr>
            <p:ph type="subTitle" idx="4294967295"/>
          </p:nvPr>
        </p:nvSpPr>
        <p:spPr>
          <a:xfrm>
            <a:off x="3296105" y="3238475"/>
            <a:ext cx="2343385"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Pruebas e implementación</a:t>
            </a:r>
            <a:endParaRPr dirty="0"/>
          </a:p>
        </p:txBody>
      </p:sp>
      <p:sp>
        <p:nvSpPr>
          <p:cNvPr id="1843" name="Google Shape;1843;p43"/>
          <p:cNvSpPr txBox="1">
            <a:spLocks noGrp="1"/>
          </p:cNvSpPr>
          <p:nvPr>
            <p:ph type="subTitle" idx="4294967295"/>
          </p:nvPr>
        </p:nvSpPr>
        <p:spPr>
          <a:xfrm>
            <a:off x="4698395" y="1757975"/>
            <a:ext cx="2343385"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Investigaci</a:t>
            </a:r>
            <a:r>
              <a:rPr lang="es-ES" dirty="0"/>
              <a:t>ón</a:t>
            </a:r>
            <a:r>
              <a:rPr lang="en" dirty="0"/>
              <a:t> por internet</a:t>
            </a:r>
            <a:endParaRPr dirty="0"/>
          </a:p>
        </p:txBody>
      </p:sp>
      <p:sp>
        <p:nvSpPr>
          <p:cNvPr id="1844" name="Google Shape;1844;p43"/>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LECTOR DE CÓDIGOS QR</a:t>
            </a:r>
            <a:endParaRPr dirty="0"/>
          </a:p>
        </p:txBody>
      </p:sp>
      <p:sp>
        <p:nvSpPr>
          <p:cNvPr id="1845" name="Google Shape;1845;p43"/>
          <p:cNvSpPr txBox="1">
            <a:spLocks noGrp="1"/>
          </p:cNvSpPr>
          <p:nvPr>
            <p:ph type="subTitle" idx="4294967295"/>
          </p:nvPr>
        </p:nvSpPr>
        <p:spPr>
          <a:xfrm>
            <a:off x="1887780" y="39787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05</a:t>
            </a:r>
            <a:endParaRPr sz="1800" dirty="0">
              <a:solidFill>
                <a:schemeClr val="dk2"/>
              </a:solidFill>
              <a:latin typeface="Be Vietnam Pro Black"/>
              <a:ea typeface="Be Vietnam Pro Black"/>
              <a:cs typeface="Be Vietnam Pro Black"/>
              <a:sym typeface="Be Vietnam Pro Black"/>
            </a:endParaRPr>
          </a:p>
        </p:txBody>
      </p:sp>
      <p:sp>
        <p:nvSpPr>
          <p:cNvPr id="1846" name="Google Shape;1846;p43"/>
          <p:cNvSpPr txBox="1">
            <a:spLocks noGrp="1"/>
          </p:cNvSpPr>
          <p:nvPr>
            <p:ph type="subTitle" idx="4294967295"/>
          </p:nvPr>
        </p:nvSpPr>
        <p:spPr>
          <a:xfrm>
            <a:off x="2590272" y="3238467"/>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04</a:t>
            </a:r>
            <a:endParaRPr sz="1800" dirty="0">
              <a:solidFill>
                <a:schemeClr val="dk2"/>
              </a:solidFill>
              <a:latin typeface="Be Vietnam Pro Black"/>
              <a:ea typeface="Be Vietnam Pro Black"/>
              <a:cs typeface="Be Vietnam Pro Black"/>
              <a:sym typeface="Be Vietnam Pro Black"/>
            </a:endParaRPr>
          </a:p>
        </p:txBody>
      </p:sp>
      <p:sp>
        <p:nvSpPr>
          <p:cNvPr id="1847" name="Google Shape;1847;p43"/>
          <p:cNvSpPr txBox="1">
            <a:spLocks noGrp="1"/>
          </p:cNvSpPr>
          <p:nvPr>
            <p:ph type="subTitle" idx="4294967295"/>
          </p:nvPr>
        </p:nvSpPr>
        <p:spPr>
          <a:xfrm>
            <a:off x="3292764" y="24982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03</a:t>
            </a:r>
            <a:endParaRPr sz="1800">
              <a:solidFill>
                <a:schemeClr val="dk2"/>
              </a:solidFill>
              <a:latin typeface="Be Vietnam Pro Black"/>
              <a:ea typeface="Be Vietnam Pro Black"/>
              <a:cs typeface="Be Vietnam Pro Black"/>
              <a:sym typeface="Be Vietnam Pro Black"/>
            </a:endParaRPr>
          </a:p>
        </p:txBody>
      </p:sp>
      <p:sp>
        <p:nvSpPr>
          <p:cNvPr id="1848" name="Google Shape;1848;p43"/>
          <p:cNvSpPr txBox="1">
            <a:spLocks noGrp="1"/>
          </p:cNvSpPr>
          <p:nvPr>
            <p:ph type="subTitle" idx="4294967295"/>
          </p:nvPr>
        </p:nvSpPr>
        <p:spPr>
          <a:xfrm>
            <a:off x="3995255" y="175797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02</a:t>
            </a:r>
            <a:endParaRPr sz="1800" dirty="0">
              <a:solidFill>
                <a:schemeClr val="dk2"/>
              </a:solidFill>
              <a:latin typeface="Be Vietnam Pro Black"/>
              <a:ea typeface="Be Vietnam Pro Black"/>
              <a:cs typeface="Be Vietnam Pro Black"/>
              <a:sym typeface="Be Vietnam Pro Black"/>
            </a:endParaRPr>
          </a:p>
        </p:txBody>
      </p:sp>
      <p:cxnSp>
        <p:nvCxnSpPr>
          <p:cNvPr id="1849" name="Google Shape;1849;p43"/>
          <p:cNvCxnSpPr>
            <a:cxnSpLocks/>
            <a:stCxn id="1846" idx="1"/>
            <a:endCxn id="1845" idx="0"/>
          </p:cNvCxnSpPr>
          <p:nvPr/>
        </p:nvCxnSpPr>
        <p:spPr>
          <a:xfrm rot="10800000" flipV="1">
            <a:off x="2203230" y="3553917"/>
            <a:ext cx="387042" cy="424808"/>
          </a:xfrm>
          <a:prstGeom prst="bentConnector2">
            <a:avLst/>
          </a:prstGeom>
          <a:noFill/>
          <a:ln w="19050" cap="flat" cmpd="sng">
            <a:solidFill>
              <a:schemeClr val="dk1"/>
            </a:solidFill>
            <a:prstDash val="solid"/>
            <a:round/>
            <a:headEnd type="none" w="med" len="med"/>
            <a:tailEnd type="triangle" w="med" len="med"/>
          </a:ln>
        </p:spPr>
      </p:cxnSp>
      <p:cxnSp>
        <p:nvCxnSpPr>
          <p:cNvPr id="1850" name="Google Shape;1850;p43"/>
          <p:cNvCxnSpPr>
            <a:cxnSpLocks/>
            <a:stCxn id="1847" idx="1"/>
            <a:endCxn id="1846" idx="0"/>
          </p:cNvCxnSpPr>
          <p:nvPr/>
        </p:nvCxnSpPr>
        <p:spPr>
          <a:xfrm rot="10800000" flipV="1">
            <a:off x="2905722" y="2813675"/>
            <a:ext cx="387042" cy="424792"/>
          </a:xfrm>
          <a:prstGeom prst="bentConnector2">
            <a:avLst/>
          </a:prstGeom>
          <a:noFill/>
          <a:ln w="19050" cap="flat" cmpd="sng">
            <a:solidFill>
              <a:schemeClr val="dk1"/>
            </a:solidFill>
            <a:prstDash val="solid"/>
            <a:round/>
            <a:headEnd type="none" w="med" len="med"/>
            <a:tailEnd type="triangle" w="med" len="med"/>
          </a:ln>
        </p:spPr>
      </p:cxnSp>
      <p:cxnSp>
        <p:nvCxnSpPr>
          <p:cNvPr id="1851" name="Google Shape;1851;p43"/>
          <p:cNvCxnSpPr>
            <a:cxnSpLocks/>
            <a:stCxn id="1848" idx="1"/>
            <a:endCxn id="1847" idx="0"/>
          </p:cNvCxnSpPr>
          <p:nvPr/>
        </p:nvCxnSpPr>
        <p:spPr>
          <a:xfrm rot="10800000" flipV="1">
            <a:off x="3608215" y="2073425"/>
            <a:ext cx="387041" cy="424800"/>
          </a:xfrm>
          <a:prstGeom prst="bentConnector2">
            <a:avLst/>
          </a:prstGeom>
          <a:noFill/>
          <a:ln w="19050" cap="flat" cmpd="sng">
            <a:solidFill>
              <a:schemeClr val="dk1"/>
            </a:solidFill>
            <a:prstDash val="solid"/>
            <a:round/>
            <a:headEnd type="none" w="med" len="med"/>
            <a:tailEnd type="triangle" w="med" len="med"/>
          </a:ln>
        </p:spPr>
      </p:cxnSp>
      <p:sp>
        <p:nvSpPr>
          <p:cNvPr id="1852" name="Google Shape;1852;p43"/>
          <p:cNvSpPr txBox="1">
            <a:spLocks noGrp="1"/>
          </p:cNvSpPr>
          <p:nvPr>
            <p:ph type="subTitle" idx="4294967295"/>
          </p:nvPr>
        </p:nvSpPr>
        <p:spPr>
          <a:xfrm>
            <a:off x="5403252" y="1017725"/>
            <a:ext cx="2343385"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Implementaci</a:t>
            </a:r>
            <a:r>
              <a:rPr lang="es-ES" dirty="0"/>
              <a:t>ón con librerías de PHP</a:t>
            </a:r>
            <a:endParaRPr dirty="0"/>
          </a:p>
        </p:txBody>
      </p:sp>
      <p:sp>
        <p:nvSpPr>
          <p:cNvPr id="1853" name="Google Shape;1853;p43"/>
          <p:cNvSpPr txBox="1">
            <a:spLocks noGrp="1"/>
          </p:cNvSpPr>
          <p:nvPr>
            <p:ph type="subTitle" idx="4294967295"/>
          </p:nvPr>
        </p:nvSpPr>
        <p:spPr>
          <a:xfrm>
            <a:off x="4698921" y="10177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01</a:t>
            </a:r>
            <a:endParaRPr sz="1800" dirty="0">
              <a:solidFill>
                <a:schemeClr val="dk2"/>
              </a:solidFill>
              <a:latin typeface="Be Vietnam Pro Black"/>
              <a:ea typeface="Be Vietnam Pro Black"/>
              <a:cs typeface="Be Vietnam Pro Black"/>
              <a:sym typeface="Be Vietnam Pro Black"/>
            </a:endParaRPr>
          </a:p>
        </p:txBody>
      </p:sp>
      <p:cxnSp>
        <p:nvCxnSpPr>
          <p:cNvPr id="1854" name="Google Shape;1854;p43"/>
          <p:cNvCxnSpPr>
            <a:cxnSpLocks/>
            <a:stCxn id="1853" idx="1"/>
            <a:endCxn id="1848" idx="0"/>
          </p:cNvCxnSpPr>
          <p:nvPr/>
        </p:nvCxnSpPr>
        <p:spPr>
          <a:xfrm rot="10800000" flipV="1">
            <a:off x="4310705" y="1333175"/>
            <a:ext cx="388216" cy="424800"/>
          </a:xfrm>
          <a:prstGeom prst="bentConnector2">
            <a:avLst/>
          </a:prstGeom>
          <a:noFill/>
          <a:ln w="1905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73501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1" name="Google Shape;1841;p43"/>
          <p:cNvSpPr txBox="1">
            <a:spLocks noGrp="1"/>
          </p:cNvSpPr>
          <p:nvPr>
            <p:ph type="subTitle" idx="4294967295"/>
          </p:nvPr>
        </p:nvSpPr>
        <p:spPr>
          <a:xfrm>
            <a:off x="3685599" y="2498225"/>
            <a:ext cx="2343385"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Implementación de columnas relacionadas</a:t>
            </a:r>
            <a:endParaRPr dirty="0"/>
          </a:p>
        </p:txBody>
      </p:sp>
      <p:sp>
        <p:nvSpPr>
          <p:cNvPr id="1842" name="Google Shape;1842;p43"/>
          <p:cNvSpPr txBox="1">
            <a:spLocks noGrp="1"/>
          </p:cNvSpPr>
          <p:nvPr>
            <p:ph type="subTitle" idx="4294967295"/>
          </p:nvPr>
        </p:nvSpPr>
        <p:spPr>
          <a:xfrm>
            <a:off x="2977698" y="323847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Optimizaci</a:t>
            </a:r>
            <a:r>
              <a:rPr lang="es-ES" dirty="0"/>
              <a:t>ón del espacio del formulario</a:t>
            </a:r>
            <a:endParaRPr dirty="0"/>
          </a:p>
        </p:txBody>
      </p:sp>
      <p:sp>
        <p:nvSpPr>
          <p:cNvPr id="1843" name="Google Shape;1843;p43"/>
          <p:cNvSpPr txBox="1">
            <a:spLocks noGrp="1"/>
          </p:cNvSpPr>
          <p:nvPr>
            <p:ph type="subTitle" idx="4294967295"/>
          </p:nvPr>
        </p:nvSpPr>
        <p:spPr>
          <a:xfrm>
            <a:off x="4379988" y="175797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Desarrollo de las validaciones</a:t>
            </a:r>
            <a:endParaRPr dirty="0"/>
          </a:p>
        </p:txBody>
      </p:sp>
      <p:sp>
        <p:nvSpPr>
          <p:cNvPr id="1844" name="Google Shape;1844;p43"/>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FORMULARIOS</a:t>
            </a:r>
            <a:endParaRPr dirty="0"/>
          </a:p>
        </p:txBody>
      </p:sp>
      <p:sp>
        <p:nvSpPr>
          <p:cNvPr id="1846" name="Google Shape;1846;p43"/>
          <p:cNvSpPr txBox="1">
            <a:spLocks noGrp="1"/>
          </p:cNvSpPr>
          <p:nvPr>
            <p:ph type="subTitle" idx="4294967295"/>
          </p:nvPr>
        </p:nvSpPr>
        <p:spPr>
          <a:xfrm>
            <a:off x="2271865" y="3238467"/>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04</a:t>
            </a:r>
            <a:endParaRPr sz="1800" dirty="0">
              <a:solidFill>
                <a:schemeClr val="dk2"/>
              </a:solidFill>
              <a:latin typeface="Be Vietnam Pro Black"/>
              <a:ea typeface="Be Vietnam Pro Black"/>
              <a:cs typeface="Be Vietnam Pro Black"/>
              <a:sym typeface="Be Vietnam Pro Black"/>
            </a:endParaRPr>
          </a:p>
        </p:txBody>
      </p:sp>
      <p:sp>
        <p:nvSpPr>
          <p:cNvPr id="1847" name="Google Shape;1847;p43"/>
          <p:cNvSpPr txBox="1">
            <a:spLocks noGrp="1"/>
          </p:cNvSpPr>
          <p:nvPr>
            <p:ph type="subTitle" idx="4294967295"/>
          </p:nvPr>
        </p:nvSpPr>
        <p:spPr>
          <a:xfrm>
            <a:off x="2974357" y="24982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03</a:t>
            </a:r>
            <a:endParaRPr sz="1800">
              <a:solidFill>
                <a:schemeClr val="dk2"/>
              </a:solidFill>
              <a:latin typeface="Be Vietnam Pro Black"/>
              <a:ea typeface="Be Vietnam Pro Black"/>
              <a:cs typeface="Be Vietnam Pro Black"/>
              <a:sym typeface="Be Vietnam Pro Black"/>
            </a:endParaRPr>
          </a:p>
        </p:txBody>
      </p:sp>
      <p:sp>
        <p:nvSpPr>
          <p:cNvPr id="1848" name="Google Shape;1848;p43"/>
          <p:cNvSpPr txBox="1">
            <a:spLocks noGrp="1"/>
          </p:cNvSpPr>
          <p:nvPr>
            <p:ph type="subTitle" idx="4294967295"/>
          </p:nvPr>
        </p:nvSpPr>
        <p:spPr>
          <a:xfrm>
            <a:off x="3676848" y="175797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02</a:t>
            </a:r>
            <a:endParaRPr sz="1800" dirty="0">
              <a:solidFill>
                <a:schemeClr val="dk2"/>
              </a:solidFill>
              <a:latin typeface="Be Vietnam Pro Black"/>
              <a:ea typeface="Be Vietnam Pro Black"/>
              <a:cs typeface="Be Vietnam Pro Black"/>
              <a:sym typeface="Be Vietnam Pro Black"/>
            </a:endParaRPr>
          </a:p>
        </p:txBody>
      </p:sp>
      <p:cxnSp>
        <p:nvCxnSpPr>
          <p:cNvPr id="1850" name="Google Shape;1850;p43"/>
          <p:cNvCxnSpPr>
            <a:cxnSpLocks/>
            <a:stCxn id="1847" idx="1"/>
            <a:endCxn id="1846" idx="0"/>
          </p:cNvCxnSpPr>
          <p:nvPr/>
        </p:nvCxnSpPr>
        <p:spPr>
          <a:xfrm rot="10800000" flipV="1">
            <a:off x="2587315" y="2813675"/>
            <a:ext cx="387042" cy="424792"/>
          </a:xfrm>
          <a:prstGeom prst="bentConnector2">
            <a:avLst/>
          </a:prstGeom>
          <a:noFill/>
          <a:ln w="19050" cap="flat" cmpd="sng">
            <a:solidFill>
              <a:schemeClr val="dk1"/>
            </a:solidFill>
            <a:prstDash val="solid"/>
            <a:round/>
            <a:headEnd type="none" w="med" len="med"/>
            <a:tailEnd type="triangle" w="med" len="med"/>
          </a:ln>
        </p:spPr>
      </p:cxnSp>
      <p:cxnSp>
        <p:nvCxnSpPr>
          <p:cNvPr id="1851" name="Google Shape;1851;p43"/>
          <p:cNvCxnSpPr>
            <a:cxnSpLocks/>
            <a:stCxn id="1848" idx="1"/>
            <a:endCxn id="1847" idx="0"/>
          </p:cNvCxnSpPr>
          <p:nvPr/>
        </p:nvCxnSpPr>
        <p:spPr>
          <a:xfrm rot="10800000" flipV="1">
            <a:off x="3289808" y="2073425"/>
            <a:ext cx="387041" cy="424800"/>
          </a:xfrm>
          <a:prstGeom prst="bentConnector2">
            <a:avLst/>
          </a:prstGeom>
          <a:noFill/>
          <a:ln w="19050" cap="flat" cmpd="sng">
            <a:solidFill>
              <a:schemeClr val="dk1"/>
            </a:solidFill>
            <a:prstDash val="solid"/>
            <a:round/>
            <a:headEnd type="none" w="med" len="med"/>
            <a:tailEnd type="triangle" w="med" len="med"/>
          </a:ln>
        </p:spPr>
      </p:cxnSp>
      <p:sp>
        <p:nvSpPr>
          <p:cNvPr id="1852" name="Google Shape;1852;p43"/>
          <p:cNvSpPr txBox="1">
            <a:spLocks noGrp="1"/>
          </p:cNvSpPr>
          <p:nvPr>
            <p:ph type="subTitle" idx="4294967295"/>
          </p:nvPr>
        </p:nvSpPr>
        <p:spPr>
          <a:xfrm>
            <a:off x="5084845" y="101772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Implementación de formularios simples</a:t>
            </a:r>
            <a:endParaRPr dirty="0"/>
          </a:p>
        </p:txBody>
      </p:sp>
      <p:sp>
        <p:nvSpPr>
          <p:cNvPr id="1853" name="Google Shape;1853;p43"/>
          <p:cNvSpPr txBox="1">
            <a:spLocks noGrp="1"/>
          </p:cNvSpPr>
          <p:nvPr>
            <p:ph type="subTitle" idx="4294967295"/>
          </p:nvPr>
        </p:nvSpPr>
        <p:spPr>
          <a:xfrm>
            <a:off x="4380514" y="10177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01</a:t>
            </a:r>
            <a:endParaRPr sz="1800" dirty="0">
              <a:solidFill>
                <a:schemeClr val="dk2"/>
              </a:solidFill>
              <a:latin typeface="Be Vietnam Pro Black"/>
              <a:ea typeface="Be Vietnam Pro Black"/>
              <a:cs typeface="Be Vietnam Pro Black"/>
              <a:sym typeface="Be Vietnam Pro Black"/>
            </a:endParaRPr>
          </a:p>
        </p:txBody>
      </p:sp>
      <p:cxnSp>
        <p:nvCxnSpPr>
          <p:cNvPr id="1854" name="Google Shape;1854;p43"/>
          <p:cNvCxnSpPr>
            <a:cxnSpLocks/>
            <a:stCxn id="1853" idx="1"/>
            <a:endCxn id="1848" idx="0"/>
          </p:cNvCxnSpPr>
          <p:nvPr/>
        </p:nvCxnSpPr>
        <p:spPr>
          <a:xfrm rot="10800000" flipV="1">
            <a:off x="3992298" y="1333175"/>
            <a:ext cx="388216" cy="424800"/>
          </a:xfrm>
          <a:prstGeom prst="bentConnector2">
            <a:avLst/>
          </a:prstGeom>
          <a:noFill/>
          <a:ln w="1905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608696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43"/>
          <p:cNvSpPr txBox="1">
            <a:spLocks noGrp="1"/>
          </p:cNvSpPr>
          <p:nvPr>
            <p:ph type="subTitle" idx="4294967295"/>
          </p:nvPr>
        </p:nvSpPr>
        <p:spPr>
          <a:xfrm>
            <a:off x="2707370" y="397872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Implementación al actualizar registros</a:t>
            </a:r>
          </a:p>
        </p:txBody>
      </p:sp>
      <p:sp>
        <p:nvSpPr>
          <p:cNvPr id="1841" name="Google Shape;1841;p43"/>
          <p:cNvSpPr txBox="1">
            <a:spLocks noGrp="1"/>
          </p:cNvSpPr>
          <p:nvPr>
            <p:ph type="subTitle" idx="4294967295"/>
          </p:nvPr>
        </p:nvSpPr>
        <p:spPr>
          <a:xfrm>
            <a:off x="4118307" y="2498225"/>
            <a:ext cx="2343385"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Pruebas con la clase Modal de PHP</a:t>
            </a:r>
            <a:endParaRPr dirty="0"/>
          </a:p>
        </p:txBody>
      </p:sp>
      <p:sp>
        <p:nvSpPr>
          <p:cNvPr id="1842" name="Google Shape;1842;p43"/>
          <p:cNvSpPr txBox="1">
            <a:spLocks noGrp="1"/>
          </p:cNvSpPr>
          <p:nvPr>
            <p:ph type="subTitle" idx="4294967295"/>
          </p:nvPr>
        </p:nvSpPr>
        <p:spPr>
          <a:xfrm>
            <a:off x="3410406" y="323847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Implementación en la creación de registros</a:t>
            </a:r>
            <a:endParaRPr dirty="0"/>
          </a:p>
        </p:txBody>
      </p:sp>
      <p:sp>
        <p:nvSpPr>
          <p:cNvPr id="1843" name="Google Shape;1843;p43"/>
          <p:cNvSpPr txBox="1">
            <a:spLocks noGrp="1"/>
          </p:cNvSpPr>
          <p:nvPr>
            <p:ph type="subTitle" idx="4294967295"/>
          </p:nvPr>
        </p:nvSpPr>
        <p:spPr>
          <a:xfrm>
            <a:off x="4812696" y="175797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Implementación en la reserva de portátiles</a:t>
            </a:r>
            <a:endParaRPr dirty="0"/>
          </a:p>
        </p:txBody>
      </p:sp>
      <p:sp>
        <p:nvSpPr>
          <p:cNvPr id="1844" name="Google Shape;1844;p43"/>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MODALES</a:t>
            </a:r>
            <a:endParaRPr dirty="0"/>
          </a:p>
        </p:txBody>
      </p:sp>
      <p:sp>
        <p:nvSpPr>
          <p:cNvPr id="1845" name="Google Shape;1845;p43"/>
          <p:cNvSpPr txBox="1">
            <a:spLocks noGrp="1"/>
          </p:cNvSpPr>
          <p:nvPr>
            <p:ph type="subTitle" idx="4294967295"/>
          </p:nvPr>
        </p:nvSpPr>
        <p:spPr>
          <a:xfrm>
            <a:off x="2002081" y="39787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05</a:t>
            </a:r>
            <a:endParaRPr sz="1800" dirty="0">
              <a:solidFill>
                <a:schemeClr val="dk2"/>
              </a:solidFill>
              <a:latin typeface="Be Vietnam Pro Black"/>
              <a:ea typeface="Be Vietnam Pro Black"/>
              <a:cs typeface="Be Vietnam Pro Black"/>
              <a:sym typeface="Be Vietnam Pro Black"/>
            </a:endParaRPr>
          </a:p>
        </p:txBody>
      </p:sp>
      <p:sp>
        <p:nvSpPr>
          <p:cNvPr id="1846" name="Google Shape;1846;p43"/>
          <p:cNvSpPr txBox="1">
            <a:spLocks noGrp="1"/>
          </p:cNvSpPr>
          <p:nvPr>
            <p:ph type="subTitle" idx="4294967295"/>
          </p:nvPr>
        </p:nvSpPr>
        <p:spPr>
          <a:xfrm>
            <a:off x="2704573" y="3238467"/>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04</a:t>
            </a:r>
            <a:endParaRPr sz="1800" dirty="0">
              <a:solidFill>
                <a:schemeClr val="dk2"/>
              </a:solidFill>
              <a:latin typeface="Be Vietnam Pro Black"/>
              <a:ea typeface="Be Vietnam Pro Black"/>
              <a:cs typeface="Be Vietnam Pro Black"/>
              <a:sym typeface="Be Vietnam Pro Black"/>
            </a:endParaRPr>
          </a:p>
        </p:txBody>
      </p:sp>
      <p:sp>
        <p:nvSpPr>
          <p:cNvPr id="1847" name="Google Shape;1847;p43"/>
          <p:cNvSpPr txBox="1">
            <a:spLocks noGrp="1"/>
          </p:cNvSpPr>
          <p:nvPr>
            <p:ph type="subTitle" idx="4294967295"/>
          </p:nvPr>
        </p:nvSpPr>
        <p:spPr>
          <a:xfrm>
            <a:off x="3407065" y="24982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03</a:t>
            </a:r>
            <a:endParaRPr sz="1800">
              <a:solidFill>
                <a:schemeClr val="dk2"/>
              </a:solidFill>
              <a:latin typeface="Be Vietnam Pro Black"/>
              <a:ea typeface="Be Vietnam Pro Black"/>
              <a:cs typeface="Be Vietnam Pro Black"/>
              <a:sym typeface="Be Vietnam Pro Black"/>
            </a:endParaRPr>
          </a:p>
        </p:txBody>
      </p:sp>
      <p:sp>
        <p:nvSpPr>
          <p:cNvPr id="1848" name="Google Shape;1848;p43"/>
          <p:cNvSpPr txBox="1">
            <a:spLocks noGrp="1"/>
          </p:cNvSpPr>
          <p:nvPr>
            <p:ph type="subTitle" idx="4294967295"/>
          </p:nvPr>
        </p:nvSpPr>
        <p:spPr>
          <a:xfrm>
            <a:off x="4109556" y="175797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02</a:t>
            </a:r>
            <a:endParaRPr sz="1800" dirty="0">
              <a:solidFill>
                <a:schemeClr val="dk2"/>
              </a:solidFill>
              <a:latin typeface="Be Vietnam Pro Black"/>
              <a:ea typeface="Be Vietnam Pro Black"/>
              <a:cs typeface="Be Vietnam Pro Black"/>
              <a:sym typeface="Be Vietnam Pro Black"/>
            </a:endParaRPr>
          </a:p>
        </p:txBody>
      </p:sp>
      <p:cxnSp>
        <p:nvCxnSpPr>
          <p:cNvPr id="1849" name="Google Shape;1849;p43"/>
          <p:cNvCxnSpPr>
            <a:cxnSpLocks/>
            <a:stCxn id="1846" idx="1"/>
            <a:endCxn id="1845" idx="0"/>
          </p:cNvCxnSpPr>
          <p:nvPr/>
        </p:nvCxnSpPr>
        <p:spPr>
          <a:xfrm rot="10800000" flipV="1">
            <a:off x="2317531" y="3553917"/>
            <a:ext cx="387042" cy="424808"/>
          </a:xfrm>
          <a:prstGeom prst="bentConnector2">
            <a:avLst/>
          </a:prstGeom>
          <a:noFill/>
          <a:ln w="19050" cap="flat" cmpd="sng">
            <a:solidFill>
              <a:schemeClr val="dk1"/>
            </a:solidFill>
            <a:prstDash val="solid"/>
            <a:round/>
            <a:headEnd type="none" w="med" len="med"/>
            <a:tailEnd type="triangle" w="med" len="med"/>
          </a:ln>
        </p:spPr>
      </p:cxnSp>
      <p:cxnSp>
        <p:nvCxnSpPr>
          <p:cNvPr id="1850" name="Google Shape;1850;p43"/>
          <p:cNvCxnSpPr>
            <a:cxnSpLocks/>
            <a:stCxn id="1847" idx="1"/>
            <a:endCxn id="1846" idx="0"/>
          </p:cNvCxnSpPr>
          <p:nvPr/>
        </p:nvCxnSpPr>
        <p:spPr>
          <a:xfrm rot="10800000" flipV="1">
            <a:off x="3020023" y="2813675"/>
            <a:ext cx="387042" cy="424792"/>
          </a:xfrm>
          <a:prstGeom prst="bentConnector2">
            <a:avLst/>
          </a:prstGeom>
          <a:noFill/>
          <a:ln w="19050" cap="flat" cmpd="sng">
            <a:solidFill>
              <a:schemeClr val="dk1"/>
            </a:solidFill>
            <a:prstDash val="solid"/>
            <a:round/>
            <a:headEnd type="none" w="med" len="med"/>
            <a:tailEnd type="triangle" w="med" len="med"/>
          </a:ln>
        </p:spPr>
      </p:cxnSp>
      <p:cxnSp>
        <p:nvCxnSpPr>
          <p:cNvPr id="1851" name="Google Shape;1851;p43"/>
          <p:cNvCxnSpPr>
            <a:cxnSpLocks/>
            <a:stCxn id="1848" idx="1"/>
            <a:endCxn id="1847" idx="0"/>
          </p:cNvCxnSpPr>
          <p:nvPr/>
        </p:nvCxnSpPr>
        <p:spPr>
          <a:xfrm rot="10800000" flipV="1">
            <a:off x="3722516" y="2073425"/>
            <a:ext cx="387041" cy="424800"/>
          </a:xfrm>
          <a:prstGeom prst="bentConnector2">
            <a:avLst/>
          </a:prstGeom>
          <a:noFill/>
          <a:ln w="19050" cap="flat" cmpd="sng">
            <a:solidFill>
              <a:schemeClr val="dk1"/>
            </a:solidFill>
            <a:prstDash val="solid"/>
            <a:round/>
            <a:headEnd type="none" w="med" len="med"/>
            <a:tailEnd type="triangle" w="med" len="med"/>
          </a:ln>
        </p:spPr>
      </p:cxnSp>
      <p:sp>
        <p:nvSpPr>
          <p:cNvPr id="1852" name="Google Shape;1852;p43"/>
          <p:cNvSpPr txBox="1">
            <a:spLocks noGrp="1"/>
          </p:cNvSpPr>
          <p:nvPr>
            <p:ph type="subTitle" idx="4294967295"/>
          </p:nvPr>
        </p:nvSpPr>
        <p:spPr>
          <a:xfrm>
            <a:off x="5517553" y="101772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Pruebas con modales usando </a:t>
            </a:r>
            <a:r>
              <a:rPr lang="es-ES" dirty="0" err="1"/>
              <a:t>Boostrap</a:t>
            </a:r>
            <a:r>
              <a:rPr lang="es-ES" dirty="0"/>
              <a:t> y JS</a:t>
            </a:r>
            <a:endParaRPr dirty="0"/>
          </a:p>
        </p:txBody>
      </p:sp>
      <p:sp>
        <p:nvSpPr>
          <p:cNvPr id="1853" name="Google Shape;1853;p43"/>
          <p:cNvSpPr txBox="1">
            <a:spLocks noGrp="1"/>
          </p:cNvSpPr>
          <p:nvPr>
            <p:ph type="subTitle" idx="4294967295"/>
          </p:nvPr>
        </p:nvSpPr>
        <p:spPr>
          <a:xfrm>
            <a:off x="4813222" y="10177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01</a:t>
            </a:r>
            <a:endParaRPr sz="1800" dirty="0">
              <a:solidFill>
                <a:schemeClr val="dk2"/>
              </a:solidFill>
              <a:latin typeface="Be Vietnam Pro Black"/>
              <a:ea typeface="Be Vietnam Pro Black"/>
              <a:cs typeface="Be Vietnam Pro Black"/>
              <a:sym typeface="Be Vietnam Pro Black"/>
            </a:endParaRPr>
          </a:p>
        </p:txBody>
      </p:sp>
      <p:cxnSp>
        <p:nvCxnSpPr>
          <p:cNvPr id="1854" name="Google Shape;1854;p43"/>
          <p:cNvCxnSpPr>
            <a:cxnSpLocks/>
            <a:stCxn id="1853" idx="1"/>
            <a:endCxn id="1848" idx="0"/>
          </p:cNvCxnSpPr>
          <p:nvPr/>
        </p:nvCxnSpPr>
        <p:spPr>
          <a:xfrm rot="10800000" flipV="1">
            <a:off x="4425006" y="1333175"/>
            <a:ext cx="388216" cy="424800"/>
          </a:xfrm>
          <a:prstGeom prst="bentConnector2">
            <a:avLst/>
          </a:prstGeom>
          <a:noFill/>
          <a:ln w="1905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484227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MUESTRA DE LA APLICACIÓN WEB</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lang="en-US" dirty="0"/>
          </a:p>
        </p:txBody>
      </p:sp>
    </p:spTree>
    <p:extLst>
      <p:ext uri="{BB962C8B-B14F-4D97-AF65-F5344CB8AC3E}">
        <p14:creationId xmlns:p14="http://schemas.microsoft.com/office/powerpoint/2010/main" val="2081492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a:t>
            </a:r>
            <a:r>
              <a:rPr lang="es-ES" dirty="0"/>
              <a:t>ÓN</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lang="en-US" dirty="0"/>
          </a:p>
        </p:txBody>
      </p:sp>
    </p:spTree>
    <p:extLst>
      <p:ext uri="{BB962C8B-B14F-4D97-AF65-F5344CB8AC3E}">
        <p14:creationId xmlns:p14="http://schemas.microsoft.com/office/powerpoint/2010/main" val="740911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INTRODUCCI</a:t>
            </a:r>
            <a:r>
              <a:rPr lang="es-ES" dirty="0"/>
              <a:t>ÓN</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dirty="0"/>
          </a:p>
        </p:txBody>
      </p:sp>
    </p:spTree>
    <p:extLst>
      <p:ext uri="{BB962C8B-B14F-4D97-AF65-F5344CB8AC3E}">
        <p14:creationId xmlns:p14="http://schemas.microsoft.com/office/powerpoint/2010/main" val="2022246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46"/>
          <p:cNvSpPr/>
          <p:nvPr/>
        </p:nvSpPr>
        <p:spPr>
          <a:xfrm>
            <a:off x="3387150" y="3328400"/>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Be Vietnam Pro Black"/>
                <a:ea typeface="Be Vietnam Pro Black"/>
                <a:cs typeface="Be Vietnam Pro Black"/>
                <a:sym typeface="Be Vietnam Pro Black"/>
              </a:rPr>
              <a:t>Otros lenguajes</a:t>
            </a:r>
            <a:endParaRPr dirty="0">
              <a:solidFill>
                <a:schemeClr val="lt1"/>
              </a:solidFill>
              <a:latin typeface="Be Vietnam Pro Black"/>
              <a:ea typeface="Be Vietnam Pro Black"/>
              <a:cs typeface="Be Vietnam Pro Black"/>
              <a:sym typeface="Be Vietnam Pro Black"/>
            </a:endParaRPr>
          </a:p>
        </p:txBody>
      </p:sp>
      <p:sp>
        <p:nvSpPr>
          <p:cNvPr id="1897" name="Google Shape;1897;p46"/>
          <p:cNvSpPr/>
          <p:nvPr/>
        </p:nvSpPr>
        <p:spPr>
          <a:xfrm>
            <a:off x="1881475" y="2365338"/>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Be Vietnam Pro Black"/>
                <a:ea typeface="Be Vietnam Pro Black"/>
                <a:cs typeface="Be Vietnam Pro Black"/>
                <a:sym typeface="Be Vietnam Pro Black"/>
              </a:rPr>
              <a:t>Metodolog</a:t>
            </a:r>
            <a:r>
              <a:rPr lang="en-US" dirty="0">
                <a:solidFill>
                  <a:schemeClr val="lt1"/>
                </a:solidFill>
                <a:latin typeface="Be Vietnam Pro Black"/>
                <a:ea typeface="Be Vietnam Pro Black"/>
                <a:cs typeface="Be Vietnam Pro Black"/>
                <a:sym typeface="Be Vietnam Pro Black"/>
              </a:rPr>
              <a:t>ía</a:t>
            </a:r>
            <a:endParaRPr dirty="0">
              <a:solidFill>
                <a:schemeClr val="lt1"/>
              </a:solidFill>
              <a:latin typeface="Be Vietnam Pro Black"/>
              <a:ea typeface="Be Vietnam Pro Black"/>
              <a:cs typeface="Be Vietnam Pro Black"/>
              <a:sym typeface="Be Vietnam Pro Black"/>
            </a:endParaRPr>
          </a:p>
        </p:txBody>
      </p:sp>
      <p:sp>
        <p:nvSpPr>
          <p:cNvPr id="1898" name="Google Shape;1898;p46"/>
          <p:cNvSpPr/>
          <p:nvPr/>
        </p:nvSpPr>
        <p:spPr>
          <a:xfrm>
            <a:off x="5001875" y="2365338"/>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Be Vietnam Pro Black"/>
                <a:ea typeface="Be Vietnam Pro Black"/>
                <a:cs typeface="Be Vietnam Pro Black"/>
                <a:sym typeface="Be Vietnam Pro Black"/>
              </a:rPr>
              <a:t>Organización de tareas</a:t>
            </a:r>
            <a:endParaRPr dirty="0">
              <a:solidFill>
                <a:schemeClr val="lt1"/>
              </a:solidFill>
              <a:latin typeface="Be Vietnam Pro Black"/>
              <a:ea typeface="Be Vietnam Pro Black"/>
              <a:cs typeface="Be Vietnam Pro Black"/>
              <a:sym typeface="Be Vietnam Pro Black"/>
            </a:endParaRPr>
          </a:p>
        </p:txBody>
      </p:sp>
      <p:sp>
        <p:nvSpPr>
          <p:cNvPr id="1899" name="Google Shape;1899;p46"/>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OPINI</a:t>
            </a:r>
            <a:r>
              <a:rPr lang="es-ES" dirty="0"/>
              <a:t>ÓN PERSONAL</a:t>
            </a:r>
            <a:endParaRPr dirty="0"/>
          </a:p>
        </p:txBody>
      </p:sp>
      <p:sp>
        <p:nvSpPr>
          <p:cNvPr id="1900" name="Google Shape;1900;p46"/>
          <p:cNvSpPr txBox="1"/>
          <p:nvPr/>
        </p:nvSpPr>
        <p:spPr>
          <a:xfrm>
            <a:off x="1129500" y="1069825"/>
            <a:ext cx="68850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dirty="0">
                <a:solidFill>
                  <a:schemeClr val="lt1"/>
                </a:solidFill>
                <a:latin typeface="Inter"/>
                <a:ea typeface="Inter"/>
                <a:cs typeface="Inter"/>
                <a:sym typeface="Inter"/>
              </a:rPr>
              <a:t>Proyecto interesante en el que he tenido que investigar profundamente y entender el entorno en el que estaba trabajando</a:t>
            </a:r>
            <a:endParaRPr dirty="0">
              <a:solidFill>
                <a:schemeClr val="lt1"/>
              </a:solidFill>
              <a:latin typeface="Inter"/>
              <a:ea typeface="Inter"/>
              <a:cs typeface="Inter"/>
              <a:sym typeface="Inter"/>
            </a:endParaRPr>
          </a:p>
        </p:txBody>
      </p:sp>
    </p:spTree>
    <p:extLst>
      <p:ext uri="{BB962C8B-B14F-4D97-AF65-F5344CB8AC3E}">
        <p14:creationId xmlns:p14="http://schemas.microsoft.com/office/powerpoint/2010/main" val="3664584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294350"/>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GRACIAS POR SU ATENCIÓN</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Realizado por V</a:t>
            </a:r>
            <a:r>
              <a:rPr lang="es-ES" dirty="0"/>
              <a:t>íctor García Murillo</a:t>
            </a:r>
            <a:endParaRPr dirty="0"/>
          </a:p>
        </p:txBody>
      </p:sp>
    </p:spTree>
    <p:extLst>
      <p:ext uri="{BB962C8B-B14F-4D97-AF65-F5344CB8AC3E}">
        <p14:creationId xmlns:p14="http://schemas.microsoft.com/office/powerpoint/2010/main" val="241838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30"/>
          <p:cNvSpPr txBox="1">
            <a:spLocks noGrp="1"/>
          </p:cNvSpPr>
          <p:nvPr>
            <p:ph type="subTitle" idx="1"/>
          </p:nvPr>
        </p:nvSpPr>
        <p:spPr>
          <a:xfrm>
            <a:off x="2138099" y="2008775"/>
            <a:ext cx="4867800" cy="115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1474" name="Google Shape;1474;p30"/>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WELCOME!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3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CONFERENCE SPEAKERS</a:t>
            </a:r>
            <a:endParaRPr/>
          </a:p>
        </p:txBody>
      </p:sp>
      <p:sp>
        <p:nvSpPr>
          <p:cNvPr id="1480" name="Google Shape;1480;p31"/>
          <p:cNvSpPr txBox="1">
            <a:spLocks noGrp="1"/>
          </p:cNvSpPr>
          <p:nvPr>
            <p:ph type="subTitle" idx="6"/>
          </p:nvPr>
        </p:nvSpPr>
        <p:spPr>
          <a:xfrm>
            <a:off x="5973314"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SUSAN BONES</a:t>
            </a:r>
            <a:endParaRPr/>
          </a:p>
        </p:txBody>
      </p:sp>
      <p:sp>
        <p:nvSpPr>
          <p:cNvPr id="1481" name="Google Shape;1481;p31"/>
          <p:cNvSpPr txBox="1">
            <a:spLocks noGrp="1"/>
          </p:cNvSpPr>
          <p:nvPr>
            <p:ph type="subTitle" idx="1"/>
          </p:nvPr>
        </p:nvSpPr>
        <p:spPr>
          <a:xfrm>
            <a:off x="720000"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JENNA DOE</a:t>
            </a:r>
            <a:endParaRPr/>
          </a:p>
        </p:txBody>
      </p:sp>
      <p:sp>
        <p:nvSpPr>
          <p:cNvPr id="1482" name="Google Shape;1482;p31"/>
          <p:cNvSpPr txBox="1">
            <a:spLocks noGrp="1"/>
          </p:cNvSpPr>
          <p:nvPr>
            <p:ph type="subTitle" idx="2"/>
          </p:nvPr>
        </p:nvSpPr>
        <p:spPr>
          <a:xfrm>
            <a:off x="720000" y="3811076"/>
            <a:ext cx="24603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speak a bit about this person here</a:t>
            </a:r>
            <a:endParaRPr dirty="0"/>
          </a:p>
        </p:txBody>
      </p:sp>
      <p:sp>
        <p:nvSpPr>
          <p:cNvPr id="1483" name="Google Shape;1483;p31"/>
          <p:cNvSpPr txBox="1">
            <a:spLocks noGrp="1"/>
          </p:cNvSpPr>
          <p:nvPr>
            <p:ph type="subTitle" idx="3"/>
          </p:nvPr>
        </p:nvSpPr>
        <p:spPr>
          <a:xfrm>
            <a:off x="3341850" y="3811076"/>
            <a:ext cx="24603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484" name="Google Shape;1484;p31"/>
          <p:cNvSpPr txBox="1">
            <a:spLocks noGrp="1"/>
          </p:cNvSpPr>
          <p:nvPr>
            <p:ph type="subTitle" idx="4"/>
          </p:nvPr>
        </p:nvSpPr>
        <p:spPr>
          <a:xfrm>
            <a:off x="5973314" y="3811076"/>
            <a:ext cx="24603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485" name="Google Shape;1485;p31"/>
          <p:cNvSpPr txBox="1">
            <a:spLocks noGrp="1"/>
          </p:cNvSpPr>
          <p:nvPr>
            <p:ph type="subTitle" idx="5"/>
          </p:nvPr>
        </p:nvSpPr>
        <p:spPr>
          <a:xfrm>
            <a:off x="3341850"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pic>
        <p:nvPicPr>
          <p:cNvPr id="1486" name="Google Shape;1486;p31"/>
          <p:cNvPicPr preferRelativeResize="0"/>
          <p:nvPr/>
        </p:nvPicPr>
        <p:blipFill rotWithShape="1">
          <a:blip r:embed="rId3">
            <a:alphaModFix/>
          </a:blip>
          <a:srcRect/>
          <a:stretch/>
        </p:blipFill>
        <p:spPr>
          <a:xfrm>
            <a:off x="1251900" y="1380538"/>
            <a:ext cx="1396499" cy="1396499"/>
          </a:xfrm>
          <a:prstGeom prst="rect">
            <a:avLst/>
          </a:prstGeom>
          <a:noFill/>
          <a:ln w="28575" cap="flat" cmpd="sng">
            <a:solidFill>
              <a:schemeClr val="dk1"/>
            </a:solidFill>
            <a:prstDash val="solid"/>
            <a:round/>
            <a:headEnd type="none" w="sm" len="sm"/>
            <a:tailEnd type="none" w="sm" len="sm"/>
          </a:ln>
        </p:spPr>
      </p:pic>
      <p:pic>
        <p:nvPicPr>
          <p:cNvPr id="1487" name="Google Shape;1487;p31"/>
          <p:cNvPicPr preferRelativeResize="0"/>
          <p:nvPr/>
        </p:nvPicPr>
        <p:blipFill rotWithShape="1">
          <a:blip r:embed="rId4">
            <a:alphaModFix/>
          </a:blip>
          <a:srcRect/>
          <a:stretch/>
        </p:blipFill>
        <p:spPr>
          <a:xfrm>
            <a:off x="3873750" y="1380538"/>
            <a:ext cx="1396499" cy="1396499"/>
          </a:xfrm>
          <a:prstGeom prst="rect">
            <a:avLst/>
          </a:prstGeom>
          <a:noFill/>
          <a:ln w="28575" cap="flat" cmpd="sng">
            <a:solidFill>
              <a:schemeClr val="dk1"/>
            </a:solidFill>
            <a:prstDash val="solid"/>
            <a:round/>
            <a:headEnd type="none" w="sm" len="sm"/>
            <a:tailEnd type="none" w="sm" len="sm"/>
          </a:ln>
        </p:spPr>
      </p:pic>
      <p:pic>
        <p:nvPicPr>
          <p:cNvPr id="1488" name="Google Shape;1488;p31"/>
          <p:cNvPicPr preferRelativeResize="0"/>
          <p:nvPr/>
        </p:nvPicPr>
        <p:blipFill rotWithShape="1">
          <a:blip r:embed="rId5">
            <a:alphaModFix/>
          </a:blip>
          <a:srcRect/>
          <a:stretch/>
        </p:blipFill>
        <p:spPr>
          <a:xfrm>
            <a:off x="6505214" y="1380525"/>
            <a:ext cx="1396499" cy="1396499"/>
          </a:xfrm>
          <a:prstGeom prst="rect">
            <a:avLst/>
          </a:prstGeom>
          <a:noFill/>
          <a:ln w="28575" cap="flat" cmpd="sng">
            <a:solidFill>
              <a:schemeClr val="dk1"/>
            </a:solidFill>
            <a:prstDash val="solid"/>
            <a:round/>
            <a:headEnd type="none" w="sm" len="sm"/>
            <a:tailEnd type="none" w="sm" len="sm"/>
          </a:ln>
        </p:spPr>
      </p:pic>
      <p:sp>
        <p:nvSpPr>
          <p:cNvPr id="1489" name="Google Shape;1489;p31"/>
          <p:cNvSpPr txBox="1">
            <a:spLocks noGrp="1"/>
          </p:cNvSpPr>
          <p:nvPr>
            <p:ph type="subTitle" idx="7"/>
          </p:nvPr>
        </p:nvSpPr>
        <p:spPr>
          <a:xfrm>
            <a:off x="720000" y="3363475"/>
            <a:ext cx="2460300" cy="5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rPr>
              <a:t>CEO &amp; FOUNDER</a:t>
            </a:r>
            <a:endParaRPr b="1">
              <a:solidFill>
                <a:schemeClr val="dk2"/>
              </a:solidFill>
            </a:endParaRPr>
          </a:p>
          <a:p>
            <a:pPr marL="0" lvl="0" indent="0" algn="ctr" rtl="0">
              <a:spcBef>
                <a:spcPts val="0"/>
              </a:spcBef>
              <a:spcAft>
                <a:spcPts val="0"/>
              </a:spcAft>
              <a:buNone/>
            </a:pPr>
            <a:r>
              <a:rPr lang="en">
                <a:solidFill>
                  <a:schemeClr val="dk2"/>
                </a:solidFill>
              </a:rPr>
              <a:t>Venus Company</a:t>
            </a:r>
            <a:endParaRPr>
              <a:solidFill>
                <a:schemeClr val="dk2"/>
              </a:solidFill>
            </a:endParaRPr>
          </a:p>
        </p:txBody>
      </p:sp>
      <p:sp>
        <p:nvSpPr>
          <p:cNvPr id="1490" name="Google Shape;1490;p31"/>
          <p:cNvSpPr txBox="1">
            <a:spLocks noGrp="1"/>
          </p:cNvSpPr>
          <p:nvPr>
            <p:ph type="subTitle" idx="8"/>
          </p:nvPr>
        </p:nvSpPr>
        <p:spPr>
          <a:xfrm>
            <a:off x="3341850" y="3391700"/>
            <a:ext cx="24603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rPr>
              <a:t>ACCOUNTANT MANAGER</a:t>
            </a:r>
            <a:endParaRPr b="1">
              <a:solidFill>
                <a:schemeClr val="dk2"/>
              </a:solidFill>
            </a:endParaRPr>
          </a:p>
          <a:p>
            <a:pPr marL="0" lvl="0" indent="0" algn="ctr" rtl="0">
              <a:spcBef>
                <a:spcPts val="0"/>
              </a:spcBef>
              <a:spcAft>
                <a:spcPts val="0"/>
              </a:spcAft>
              <a:buNone/>
            </a:pPr>
            <a:r>
              <a:rPr lang="en">
                <a:solidFill>
                  <a:schemeClr val="dk2"/>
                </a:solidFill>
              </a:rPr>
              <a:t>Mars Company</a:t>
            </a:r>
            <a:endParaRPr>
              <a:solidFill>
                <a:schemeClr val="dk2"/>
              </a:solidFill>
            </a:endParaRPr>
          </a:p>
        </p:txBody>
      </p:sp>
      <p:sp>
        <p:nvSpPr>
          <p:cNvPr id="1491" name="Google Shape;1491;p31"/>
          <p:cNvSpPr txBox="1">
            <a:spLocks noGrp="1"/>
          </p:cNvSpPr>
          <p:nvPr>
            <p:ph type="subTitle" idx="9"/>
          </p:nvPr>
        </p:nvSpPr>
        <p:spPr>
          <a:xfrm>
            <a:off x="5973314" y="3391700"/>
            <a:ext cx="24603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rPr>
              <a:t>MANAGER ASSISTANT</a:t>
            </a:r>
            <a:endParaRPr b="1">
              <a:solidFill>
                <a:schemeClr val="dk2"/>
              </a:solidFill>
            </a:endParaRPr>
          </a:p>
          <a:p>
            <a:pPr marL="0" lvl="0" indent="0" algn="ctr" rtl="0">
              <a:spcBef>
                <a:spcPts val="0"/>
              </a:spcBef>
              <a:spcAft>
                <a:spcPts val="0"/>
              </a:spcAft>
              <a:buNone/>
            </a:pPr>
            <a:r>
              <a:rPr lang="en">
                <a:solidFill>
                  <a:schemeClr val="dk2"/>
                </a:solidFill>
              </a:rPr>
              <a:t>Saturn Company</a:t>
            </a:r>
            <a:endParaRPr>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32"/>
          <p:cNvSpPr txBox="1">
            <a:spLocks noGrp="1"/>
          </p:cNvSpPr>
          <p:nvPr>
            <p:ph type="subTitle" idx="4294967295"/>
          </p:nvPr>
        </p:nvSpPr>
        <p:spPr>
          <a:xfrm>
            <a:off x="3717612" y="2093075"/>
            <a:ext cx="4653300" cy="3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latin typeface="Be Vietnam Pro Black"/>
                <a:ea typeface="Be Vietnam Pro Black"/>
                <a:cs typeface="Be Vietnam Pro Black"/>
                <a:sym typeface="Be Vietnam Pro Black"/>
              </a:rPr>
              <a:t>BUSINESS MANAGEMENT TECHNIQUES</a:t>
            </a:r>
            <a:endParaRPr sz="1700">
              <a:latin typeface="Be Vietnam Pro Black"/>
              <a:ea typeface="Be Vietnam Pro Black"/>
              <a:cs typeface="Be Vietnam Pro Black"/>
              <a:sym typeface="Be Vietnam Pro Black"/>
            </a:endParaRPr>
          </a:p>
        </p:txBody>
      </p:sp>
      <p:sp>
        <p:nvSpPr>
          <p:cNvPr id="1497" name="Google Shape;1497;p32"/>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SCHEDULE - SESSION TALKS</a:t>
            </a:r>
            <a:endParaRPr/>
          </a:p>
        </p:txBody>
      </p:sp>
      <p:sp>
        <p:nvSpPr>
          <p:cNvPr id="1498" name="Google Shape;1498;p32"/>
          <p:cNvSpPr txBox="1">
            <a:spLocks noGrp="1"/>
          </p:cNvSpPr>
          <p:nvPr>
            <p:ph type="subTitle" idx="4294967295"/>
          </p:nvPr>
        </p:nvSpPr>
        <p:spPr>
          <a:xfrm>
            <a:off x="3717612" y="2396629"/>
            <a:ext cx="4653300" cy="7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pic>
        <p:nvPicPr>
          <p:cNvPr id="1499" name="Google Shape;1499;p32"/>
          <p:cNvPicPr preferRelativeResize="0"/>
          <p:nvPr/>
        </p:nvPicPr>
        <p:blipFill rotWithShape="1">
          <a:blip r:embed="rId3">
            <a:alphaModFix/>
          </a:blip>
          <a:srcRect/>
          <a:stretch/>
        </p:blipFill>
        <p:spPr>
          <a:xfrm>
            <a:off x="773088" y="2096150"/>
            <a:ext cx="1030425" cy="1030425"/>
          </a:xfrm>
          <a:prstGeom prst="rect">
            <a:avLst/>
          </a:prstGeom>
          <a:noFill/>
          <a:ln w="19050" cap="flat" cmpd="sng">
            <a:solidFill>
              <a:schemeClr val="dk1"/>
            </a:solidFill>
            <a:prstDash val="solid"/>
            <a:round/>
            <a:headEnd type="none" w="sm" len="sm"/>
            <a:tailEnd type="none" w="sm" len="sm"/>
          </a:ln>
        </p:spPr>
      </p:pic>
      <p:sp>
        <p:nvSpPr>
          <p:cNvPr id="1500" name="Google Shape;1500;p32"/>
          <p:cNvSpPr txBox="1">
            <a:spLocks noGrp="1"/>
          </p:cNvSpPr>
          <p:nvPr>
            <p:ph type="subTitle" idx="4294967295"/>
          </p:nvPr>
        </p:nvSpPr>
        <p:spPr>
          <a:xfrm>
            <a:off x="1896020" y="2093075"/>
            <a:ext cx="1745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JENNA DOE</a:t>
            </a:r>
            <a:endParaRPr sz="1800">
              <a:latin typeface="Be Vietnam Pro Black"/>
              <a:ea typeface="Be Vietnam Pro Black"/>
              <a:cs typeface="Be Vietnam Pro Black"/>
              <a:sym typeface="Be Vietnam Pro Black"/>
            </a:endParaRPr>
          </a:p>
        </p:txBody>
      </p:sp>
      <p:sp>
        <p:nvSpPr>
          <p:cNvPr id="1501" name="Google Shape;1501;p32"/>
          <p:cNvSpPr/>
          <p:nvPr/>
        </p:nvSpPr>
        <p:spPr>
          <a:xfrm>
            <a:off x="3627888" y="1269038"/>
            <a:ext cx="18882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txBox="1">
            <a:spLocks noGrp="1"/>
          </p:cNvSpPr>
          <p:nvPr>
            <p:ph type="subTitle" idx="4294967295"/>
          </p:nvPr>
        </p:nvSpPr>
        <p:spPr>
          <a:xfrm>
            <a:off x="1896020" y="2394767"/>
            <a:ext cx="17466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CEO &amp; founder</a:t>
            </a:r>
            <a:endParaRPr sz="1200"/>
          </a:p>
        </p:txBody>
      </p:sp>
      <p:sp>
        <p:nvSpPr>
          <p:cNvPr id="1503" name="Google Shape;1503;p32"/>
          <p:cNvSpPr txBox="1">
            <a:spLocks noGrp="1"/>
          </p:cNvSpPr>
          <p:nvPr>
            <p:ph type="subTitle" idx="4294967295"/>
          </p:nvPr>
        </p:nvSpPr>
        <p:spPr>
          <a:xfrm>
            <a:off x="1896020" y="2622230"/>
            <a:ext cx="1746600" cy="5058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rPr>
              <a:t>9:00 - 11:00</a:t>
            </a:r>
            <a:endParaRPr b="1">
              <a:solidFill>
                <a:schemeClr val="dk2"/>
              </a:solidFill>
            </a:endParaRPr>
          </a:p>
          <a:p>
            <a:pPr marL="0" lvl="0" indent="0" algn="l" rtl="0">
              <a:spcBef>
                <a:spcPts val="0"/>
              </a:spcBef>
              <a:spcAft>
                <a:spcPts val="0"/>
              </a:spcAft>
              <a:buNone/>
            </a:pPr>
            <a:r>
              <a:rPr lang="en">
                <a:solidFill>
                  <a:schemeClr val="dk2"/>
                </a:solidFill>
              </a:rPr>
              <a:t>Venus Hotel</a:t>
            </a:r>
            <a:endParaRPr>
              <a:solidFill>
                <a:schemeClr val="dk2"/>
              </a:solidFill>
            </a:endParaRPr>
          </a:p>
        </p:txBody>
      </p:sp>
      <p:sp>
        <p:nvSpPr>
          <p:cNvPr id="1504" name="Google Shape;1504;p32"/>
          <p:cNvSpPr/>
          <p:nvPr/>
        </p:nvSpPr>
        <p:spPr>
          <a:xfrm>
            <a:off x="1587300" y="1265413"/>
            <a:ext cx="18882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txBox="1">
            <a:spLocks noGrp="1"/>
          </p:cNvSpPr>
          <p:nvPr>
            <p:ph type="subTitle" idx="4294967295"/>
          </p:nvPr>
        </p:nvSpPr>
        <p:spPr>
          <a:xfrm>
            <a:off x="3717612" y="3488046"/>
            <a:ext cx="46533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latin typeface="Be Vietnam Pro Black"/>
                <a:ea typeface="Be Vietnam Pro Black"/>
                <a:cs typeface="Be Vietnam Pro Black"/>
                <a:sym typeface="Be Vietnam Pro Black"/>
              </a:rPr>
              <a:t>HOW TO BUILD YOUR OWN BUSINESS</a:t>
            </a:r>
            <a:endParaRPr sz="1700">
              <a:latin typeface="Be Vietnam Pro Black"/>
              <a:ea typeface="Be Vietnam Pro Black"/>
              <a:cs typeface="Be Vietnam Pro Black"/>
              <a:sym typeface="Be Vietnam Pro Black"/>
            </a:endParaRPr>
          </a:p>
        </p:txBody>
      </p:sp>
      <p:sp>
        <p:nvSpPr>
          <p:cNvPr id="1506" name="Google Shape;1506;p32"/>
          <p:cNvSpPr txBox="1">
            <a:spLocks noGrp="1"/>
          </p:cNvSpPr>
          <p:nvPr>
            <p:ph type="subTitle" idx="4294967295"/>
          </p:nvPr>
        </p:nvSpPr>
        <p:spPr>
          <a:xfrm>
            <a:off x="3717612" y="3791600"/>
            <a:ext cx="4653300" cy="7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in the entire Solar System. Its name has nothing to do with the liquid metal</a:t>
            </a:r>
            <a:endParaRPr/>
          </a:p>
        </p:txBody>
      </p:sp>
      <p:sp>
        <p:nvSpPr>
          <p:cNvPr id="1507" name="Google Shape;1507;p32"/>
          <p:cNvSpPr txBox="1">
            <a:spLocks noGrp="1"/>
          </p:cNvSpPr>
          <p:nvPr>
            <p:ph type="subTitle" idx="4294967295"/>
          </p:nvPr>
        </p:nvSpPr>
        <p:spPr>
          <a:xfrm>
            <a:off x="1896020" y="3488050"/>
            <a:ext cx="1745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TIM JIMMY</a:t>
            </a:r>
            <a:endParaRPr sz="1800">
              <a:latin typeface="Be Vietnam Pro Black"/>
              <a:ea typeface="Be Vietnam Pro Black"/>
              <a:cs typeface="Be Vietnam Pro Black"/>
              <a:sym typeface="Be Vietnam Pro Black"/>
            </a:endParaRPr>
          </a:p>
        </p:txBody>
      </p:sp>
      <p:sp>
        <p:nvSpPr>
          <p:cNvPr id="1508" name="Google Shape;1508;p32"/>
          <p:cNvSpPr/>
          <p:nvPr/>
        </p:nvSpPr>
        <p:spPr>
          <a:xfrm>
            <a:off x="5668500" y="1269038"/>
            <a:ext cx="18882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txBox="1">
            <a:spLocks noGrp="1"/>
          </p:cNvSpPr>
          <p:nvPr>
            <p:ph type="subTitle" idx="4294967295"/>
          </p:nvPr>
        </p:nvSpPr>
        <p:spPr>
          <a:xfrm>
            <a:off x="1896020" y="3789742"/>
            <a:ext cx="17466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Accountant manager</a:t>
            </a:r>
            <a:endParaRPr sz="1200"/>
          </a:p>
        </p:txBody>
      </p:sp>
      <p:sp>
        <p:nvSpPr>
          <p:cNvPr id="1510" name="Google Shape;1510;p32"/>
          <p:cNvSpPr txBox="1">
            <a:spLocks noGrp="1"/>
          </p:cNvSpPr>
          <p:nvPr>
            <p:ph type="subTitle" idx="4294967295"/>
          </p:nvPr>
        </p:nvSpPr>
        <p:spPr>
          <a:xfrm>
            <a:off x="1896020" y="4017205"/>
            <a:ext cx="1746600" cy="5058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rPr>
              <a:t>11:15 - 15:15</a:t>
            </a:r>
            <a:br>
              <a:rPr lang="en">
                <a:solidFill>
                  <a:schemeClr val="dk2"/>
                </a:solidFill>
              </a:rPr>
            </a:br>
            <a:r>
              <a:rPr lang="en">
                <a:solidFill>
                  <a:schemeClr val="dk2"/>
                </a:solidFill>
              </a:rPr>
              <a:t>Venus Hotel</a:t>
            </a:r>
            <a:endParaRPr>
              <a:solidFill>
                <a:schemeClr val="dk2"/>
              </a:solidFill>
            </a:endParaRPr>
          </a:p>
        </p:txBody>
      </p:sp>
      <p:pic>
        <p:nvPicPr>
          <p:cNvPr id="1511" name="Google Shape;1511;p32"/>
          <p:cNvPicPr preferRelativeResize="0"/>
          <p:nvPr/>
        </p:nvPicPr>
        <p:blipFill rotWithShape="1">
          <a:blip r:embed="rId4">
            <a:alphaModFix/>
          </a:blip>
          <a:srcRect/>
          <a:stretch/>
        </p:blipFill>
        <p:spPr>
          <a:xfrm>
            <a:off x="773088" y="3490325"/>
            <a:ext cx="1030425" cy="1030425"/>
          </a:xfrm>
          <a:prstGeom prst="rect">
            <a:avLst/>
          </a:prstGeom>
          <a:noFill/>
          <a:ln w="19050" cap="flat" cmpd="sng">
            <a:solidFill>
              <a:schemeClr val="dk1"/>
            </a:solidFill>
            <a:prstDash val="solid"/>
            <a:round/>
            <a:headEnd type="none" w="sm" len="sm"/>
            <a:tailEnd type="none" w="sm" len="sm"/>
          </a:ln>
        </p:spPr>
      </p:pic>
      <p:sp>
        <p:nvSpPr>
          <p:cNvPr id="1512" name="Google Shape;1512;p32"/>
          <p:cNvSpPr txBox="1">
            <a:spLocks noGrp="1"/>
          </p:cNvSpPr>
          <p:nvPr>
            <p:ph type="subTitle" idx="4294967295"/>
          </p:nvPr>
        </p:nvSpPr>
        <p:spPr>
          <a:xfrm>
            <a:off x="1659275" y="1285963"/>
            <a:ext cx="1745400" cy="28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 Vietnam Pro Black"/>
                <a:ea typeface="Be Vietnam Pro Black"/>
                <a:cs typeface="Be Vietnam Pro Black"/>
                <a:sym typeface="Be Vietnam Pro Black"/>
              </a:rPr>
              <a:t>DAY 1</a:t>
            </a:r>
            <a:endParaRPr sz="2000">
              <a:solidFill>
                <a:schemeClr val="dk2"/>
              </a:solidFill>
              <a:latin typeface="Be Vietnam Pro Black"/>
              <a:ea typeface="Be Vietnam Pro Black"/>
              <a:cs typeface="Be Vietnam Pro Black"/>
              <a:sym typeface="Be Vietnam Pro Black"/>
            </a:endParaRPr>
          </a:p>
        </p:txBody>
      </p:sp>
      <p:sp>
        <p:nvSpPr>
          <p:cNvPr id="1513" name="Google Shape;1513;p32"/>
          <p:cNvSpPr txBox="1">
            <a:spLocks noGrp="1"/>
          </p:cNvSpPr>
          <p:nvPr>
            <p:ph type="subTitle" idx="4294967295"/>
          </p:nvPr>
        </p:nvSpPr>
        <p:spPr>
          <a:xfrm>
            <a:off x="1659275" y="1572763"/>
            <a:ext cx="17454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January 10, 20XX</a:t>
            </a:r>
            <a:endParaRPr>
              <a:solidFill>
                <a:schemeClr val="dk2"/>
              </a:solidFill>
            </a:endParaRPr>
          </a:p>
        </p:txBody>
      </p:sp>
      <p:sp>
        <p:nvSpPr>
          <p:cNvPr id="1514" name="Google Shape;1514;p32"/>
          <p:cNvSpPr txBox="1">
            <a:spLocks noGrp="1"/>
          </p:cNvSpPr>
          <p:nvPr>
            <p:ph type="subTitle" idx="4294967295"/>
          </p:nvPr>
        </p:nvSpPr>
        <p:spPr>
          <a:xfrm>
            <a:off x="3703800" y="1302038"/>
            <a:ext cx="1745400" cy="28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 Vietnam Pro Black"/>
                <a:ea typeface="Be Vietnam Pro Black"/>
                <a:cs typeface="Be Vietnam Pro Black"/>
                <a:sym typeface="Be Vietnam Pro Black"/>
              </a:rPr>
              <a:t>DAY 2</a:t>
            </a:r>
            <a:endParaRPr sz="2000">
              <a:solidFill>
                <a:schemeClr val="dk2"/>
              </a:solidFill>
              <a:latin typeface="Be Vietnam Pro Black"/>
              <a:ea typeface="Be Vietnam Pro Black"/>
              <a:cs typeface="Be Vietnam Pro Black"/>
              <a:sym typeface="Be Vietnam Pro Black"/>
            </a:endParaRPr>
          </a:p>
        </p:txBody>
      </p:sp>
      <p:sp>
        <p:nvSpPr>
          <p:cNvPr id="1515" name="Google Shape;1515;p32"/>
          <p:cNvSpPr txBox="1">
            <a:spLocks noGrp="1"/>
          </p:cNvSpPr>
          <p:nvPr>
            <p:ph type="subTitle" idx="4294967295"/>
          </p:nvPr>
        </p:nvSpPr>
        <p:spPr>
          <a:xfrm>
            <a:off x="3703800" y="1588838"/>
            <a:ext cx="17454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January 11, 20XX</a:t>
            </a:r>
            <a:endParaRPr>
              <a:solidFill>
                <a:schemeClr val="dk2"/>
              </a:solidFill>
            </a:endParaRPr>
          </a:p>
        </p:txBody>
      </p:sp>
      <p:sp>
        <p:nvSpPr>
          <p:cNvPr id="1516" name="Google Shape;1516;p32"/>
          <p:cNvSpPr txBox="1">
            <a:spLocks noGrp="1"/>
          </p:cNvSpPr>
          <p:nvPr>
            <p:ph type="subTitle" idx="4294967295"/>
          </p:nvPr>
        </p:nvSpPr>
        <p:spPr>
          <a:xfrm>
            <a:off x="5740475" y="1302038"/>
            <a:ext cx="1745400" cy="28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 Vietnam Pro Black"/>
                <a:ea typeface="Be Vietnam Pro Black"/>
                <a:cs typeface="Be Vietnam Pro Black"/>
                <a:sym typeface="Be Vietnam Pro Black"/>
              </a:rPr>
              <a:t>DAY 3</a:t>
            </a:r>
            <a:endParaRPr sz="2000">
              <a:solidFill>
                <a:schemeClr val="dk2"/>
              </a:solidFill>
              <a:latin typeface="Be Vietnam Pro Black"/>
              <a:ea typeface="Be Vietnam Pro Black"/>
              <a:cs typeface="Be Vietnam Pro Black"/>
              <a:sym typeface="Be Vietnam Pro Black"/>
            </a:endParaRPr>
          </a:p>
        </p:txBody>
      </p:sp>
      <p:sp>
        <p:nvSpPr>
          <p:cNvPr id="1517" name="Google Shape;1517;p32"/>
          <p:cNvSpPr txBox="1">
            <a:spLocks noGrp="1"/>
          </p:cNvSpPr>
          <p:nvPr>
            <p:ph type="subTitle" idx="4294967295"/>
          </p:nvPr>
        </p:nvSpPr>
        <p:spPr>
          <a:xfrm>
            <a:off x="5740475" y="1588838"/>
            <a:ext cx="17454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January 12, 20XX</a:t>
            </a:r>
            <a:endParaRPr>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THE SPEAKERS</a:t>
            </a:r>
            <a:endParaRPr/>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4"/>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SPEAKER 01</a:t>
            </a:r>
            <a:endParaRPr/>
          </a:p>
        </p:txBody>
      </p:sp>
      <p:sp>
        <p:nvSpPr>
          <p:cNvPr id="1530" name="Google Shape;1530;p34"/>
          <p:cNvSpPr txBox="1">
            <a:spLocks noGrp="1"/>
          </p:cNvSpPr>
          <p:nvPr>
            <p:ph type="body" idx="4294967295"/>
          </p:nvPr>
        </p:nvSpPr>
        <p:spPr>
          <a:xfrm>
            <a:off x="4064287" y="1633050"/>
            <a:ext cx="4180200" cy="256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a:p>
            <a:pPr marL="274320" lvl="0" indent="-226059" algn="l" rtl="0">
              <a:lnSpc>
                <a:spcPct val="100000"/>
              </a:lnSpc>
              <a:spcBef>
                <a:spcPts val="1000"/>
              </a:spcBef>
              <a:spcAft>
                <a:spcPts val="0"/>
              </a:spcAft>
              <a:buClr>
                <a:schemeClr val="dk1"/>
              </a:buClr>
              <a:buSzPts val="1400"/>
              <a:buChar char="●"/>
            </a:pPr>
            <a:r>
              <a:rPr lang="en"/>
              <a:t>Saturn is a gas giant and has several rings. It's composed mostly of hydrogen and helium. It was named after the Roman god of wealth and agriculture</a:t>
            </a:r>
            <a:br>
              <a:rPr lang="en"/>
            </a:br>
            <a:endParaRPr>
              <a:solidFill>
                <a:schemeClr val="dk2"/>
              </a:solidFill>
            </a:endParaRPr>
          </a:p>
          <a:p>
            <a:pPr marL="274320" lvl="0" indent="-226059" algn="l" rtl="0">
              <a:lnSpc>
                <a:spcPct val="100000"/>
              </a:lnSpc>
              <a:spcBef>
                <a:spcPts val="0"/>
              </a:spcBef>
              <a:spcAft>
                <a:spcPts val="0"/>
              </a:spcAft>
              <a:buClr>
                <a:schemeClr val="dk1"/>
              </a:buClr>
              <a:buSzPts val="1400"/>
              <a:buChar char="●"/>
            </a:pPr>
            <a:r>
              <a:rPr lang="en"/>
              <a:t>You can replace the image. Just right-click on it and select “Replace image”</a:t>
            </a:r>
            <a:endParaRPr/>
          </a:p>
        </p:txBody>
      </p:sp>
      <p:sp>
        <p:nvSpPr>
          <p:cNvPr id="1531" name="Google Shape;1531;p34"/>
          <p:cNvSpPr/>
          <p:nvPr/>
        </p:nvSpPr>
        <p:spPr>
          <a:xfrm>
            <a:off x="4053438" y="1102750"/>
            <a:ext cx="4191000" cy="54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2" name="Google Shape;1532;p34"/>
          <p:cNvPicPr preferRelativeResize="0"/>
          <p:nvPr/>
        </p:nvPicPr>
        <p:blipFill rotWithShape="1">
          <a:blip r:embed="rId3">
            <a:alphaModFix/>
          </a:blip>
          <a:srcRect l="15440" t="922" b="922"/>
          <a:stretch/>
        </p:blipFill>
        <p:spPr>
          <a:xfrm>
            <a:off x="899513" y="535000"/>
            <a:ext cx="2885401" cy="4073501"/>
          </a:xfrm>
          <a:prstGeom prst="rect">
            <a:avLst/>
          </a:prstGeom>
          <a:noFill/>
          <a:ln w="19050" cap="flat" cmpd="sng">
            <a:solidFill>
              <a:schemeClr val="dk1"/>
            </a:solidFill>
            <a:prstDash val="solid"/>
            <a:round/>
            <a:headEnd type="none" w="sm" len="sm"/>
            <a:tailEnd type="none" w="sm" len="sm"/>
          </a:ln>
        </p:spPr>
      </p:pic>
      <p:sp>
        <p:nvSpPr>
          <p:cNvPr id="1533" name="Google Shape;1533;p34"/>
          <p:cNvSpPr txBox="1">
            <a:spLocks noGrp="1"/>
          </p:cNvSpPr>
          <p:nvPr>
            <p:ph type="subTitle" idx="4294967295"/>
          </p:nvPr>
        </p:nvSpPr>
        <p:spPr>
          <a:xfrm>
            <a:off x="4099534" y="1110150"/>
            <a:ext cx="4108200" cy="28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JENNA DOE</a:t>
            </a:r>
            <a:endParaRPr sz="1800">
              <a:solidFill>
                <a:schemeClr val="dk2"/>
              </a:solidFill>
              <a:latin typeface="Be Vietnam Pro Black"/>
              <a:ea typeface="Be Vietnam Pro Black"/>
              <a:cs typeface="Be Vietnam Pro Black"/>
              <a:sym typeface="Be Vietnam Pro Black"/>
            </a:endParaRPr>
          </a:p>
        </p:txBody>
      </p:sp>
      <p:sp>
        <p:nvSpPr>
          <p:cNvPr id="1534" name="Google Shape;1534;p34"/>
          <p:cNvSpPr txBox="1">
            <a:spLocks noGrp="1"/>
          </p:cNvSpPr>
          <p:nvPr>
            <p:ph type="subTitle" idx="4294967295"/>
          </p:nvPr>
        </p:nvSpPr>
        <p:spPr>
          <a:xfrm>
            <a:off x="4099534" y="1396950"/>
            <a:ext cx="41082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CEO &amp; founder</a:t>
            </a:r>
            <a:endParaRPr>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35"/>
          <p:cNvSpPr txBox="1">
            <a:spLocks noGrp="1"/>
          </p:cNvSpPr>
          <p:nvPr>
            <p:ph type="title"/>
          </p:nvPr>
        </p:nvSpPr>
        <p:spPr>
          <a:xfrm>
            <a:off x="1019250" y="2857175"/>
            <a:ext cx="71055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1540" name="Google Shape;1540;p35"/>
          <p:cNvSpPr txBox="1">
            <a:spLocks noGrp="1"/>
          </p:cNvSpPr>
          <p:nvPr>
            <p:ph type="subTitle" idx="1"/>
          </p:nvPr>
        </p:nvSpPr>
        <p:spPr>
          <a:xfrm>
            <a:off x="1019250" y="1155625"/>
            <a:ext cx="7105500" cy="176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36"/>
          <p:cNvSpPr txBox="1">
            <a:spLocks noGrp="1"/>
          </p:cNvSpPr>
          <p:nvPr>
            <p:ph type="title"/>
          </p:nvPr>
        </p:nvSpPr>
        <p:spPr>
          <a:xfrm>
            <a:off x="715100" y="448056"/>
            <a:ext cx="4046700" cy="57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HISTORY</a:t>
            </a:r>
            <a:endParaRPr/>
          </a:p>
        </p:txBody>
      </p:sp>
      <p:sp>
        <p:nvSpPr>
          <p:cNvPr id="1546" name="Google Shape;1546;p36"/>
          <p:cNvSpPr txBox="1">
            <a:spLocks noGrp="1"/>
          </p:cNvSpPr>
          <p:nvPr>
            <p:ph type="body" idx="1"/>
          </p:nvPr>
        </p:nvSpPr>
        <p:spPr>
          <a:xfrm>
            <a:off x="715100" y="1375650"/>
            <a:ext cx="4046700" cy="27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Jupiter is a gas giant and the biggest planet in the Solar System. It’s the fourth-brightest object in the night sky. It was named after the Roman god of the skies and lightning</a:t>
            </a:r>
            <a:endParaRPr>
              <a:solidFill>
                <a:schemeClr val="lt1"/>
              </a:solidFill>
            </a:endParaRPr>
          </a:p>
          <a:p>
            <a:pPr marL="0" lvl="0" indent="0" algn="l" rtl="0">
              <a:spcBef>
                <a:spcPts val="1000"/>
              </a:spcBef>
              <a:spcAft>
                <a:spcPts val="0"/>
              </a:spcAft>
              <a:buNone/>
            </a:pPr>
            <a:r>
              <a:rPr lang="en">
                <a:solidFill>
                  <a:schemeClr val="lt1"/>
                </a:solidFill>
              </a:rPr>
              <a:t>Saturn is a gas giant and has several rings. It’s composed mostly of hydrogen and helium. This planet was named after the Roman god of wealth and agriculture</a:t>
            </a:r>
            <a:endParaRPr>
              <a:solidFill>
                <a:schemeClr val="lt1"/>
              </a:solidFill>
            </a:endParaRPr>
          </a:p>
          <a:p>
            <a:pPr marL="0" lvl="0" indent="0" algn="l" rtl="0">
              <a:spcBef>
                <a:spcPts val="1000"/>
              </a:spcBef>
              <a:spcAft>
                <a:spcPts val="1000"/>
              </a:spcAft>
              <a:buNone/>
            </a:pPr>
            <a:r>
              <a:rPr lang="en">
                <a:solidFill>
                  <a:schemeClr val="lt1"/>
                </a:solidFill>
              </a:rPr>
              <a:t>Earth is the third planet from the Sun and the only one that harbors life in the Solar System. We all live on this planet</a:t>
            </a:r>
            <a:endParaRPr>
              <a:solidFill>
                <a:schemeClr val="lt1"/>
              </a:solidFill>
            </a:endParaRPr>
          </a:p>
        </p:txBody>
      </p:sp>
      <p:pic>
        <p:nvPicPr>
          <p:cNvPr id="1547" name="Google Shape;1547;p36"/>
          <p:cNvPicPr preferRelativeResize="0"/>
          <p:nvPr/>
        </p:nvPicPr>
        <p:blipFill rotWithShape="1">
          <a:blip r:embed="rId3">
            <a:alphaModFix/>
          </a:blip>
          <a:srcRect l="2512" r="13720"/>
          <a:stretch/>
        </p:blipFill>
        <p:spPr>
          <a:xfrm>
            <a:off x="5016600" y="535000"/>
            <a:ext cx="3412298" cy="4073498"/>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7"/>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1553" name="Google Shape;1553;p37"/>
          <p:cNvSpPr txBox="1">
            <a:spLocks noGrp="1"/>
          </p:cNvSpPr>
          <p:nvPr>
            <p:ph type="subTitle" idx="4294967295"/>
          </p:nvPr>
        </p:nvSpPr>
        <p:spPr>
          <a:xfrm>
            <a:off x="2210685" y="1220750"/>
            <a:ext cx="1456500"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VENUS</a:t>
            </a:r>
            <a:endParaRPr sz="1800">
              <a:latin typeface="Be Vietnam Pro Black"/>
              <a:ea typeface="Be Vietnam Pro Black"/>
              <a:cs typeface="Be Vietnam Pro Black"/>
              <a:sym typeface="Be Vietnam Pro Black"/>
            </a:endParaRPr>
          </a:p>
        </p:txBody>
      </p:sp>
      <p:sp>
        <p:nvSpPr>
          <p:cNvPr id="1554" name="Google Shape;1554;p37"/>
          <p:cNvSpPr txBox="1">
            <a:spLocks noGrp="1"/>
          </p:cNvSpPr>
          <p:nvPr>
            <p:ph type="subTitle" idx="4294967295"/>
          </p:nvPr>
        </p:nvSpPr>
        <p:spPr>
          <a:xfrm>
            <a:off x="3759037" y="1220750"/>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the second-brightest natural object in the night sky after the Moon</a:t>
            </a:r>
            <a:endParaRPr/>
          </a:p>
        </p:txBody>
      </p:sp>
      <p:sp>
        <p:nvSpPr>
          <p:cNvPr id="1555" name="Google Shape;1555;p37"/>
          <p:cNvSpPr txBox="1">
            <a:spLocks noGrp="1"/>
          </p:cNvSpPr>
          <p:nvPr>
            <p:ph type="subTitle" idx="4294967295"/>
          </p:nvPr>
        </p:nvSpPr>
        <p:spPr>
          <a:xfrm>
            <a:off x="2210685" y="2098099"/>
            <a:ext cx="1456500"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SATURN</a:t>
            </a:r>
            <a:endParaRPr sz="1800">
              <a:latin typeface="Be Vietnam Pro Black"/>
              <a:ea typeface="Be Vietnam Pro Black"/>
              <a:cs typeface="Be Vietnam Pro Black"/>
              <a:sym typeface="Be Vietnam Pro Black"/>
            </a:endParaRPr>
          </a:p>
        </p:txBody>
      </p:sp>
      <p:sp>
        <p:nvSpPr>
          <p:cNvPr id="1556" name="Google Shape;1556;p37"/>
          <p:cNvSpPr txBox="1">
            <a:spLocks noGrp="1"/>
          </p:cNvSpPr>
          <p:nvPr>
            <p:ph type="subTitle" idx="4294967295"/>
          </p:nvPr>
        </p:nvSpPr>
        <p:spPr>
          <a:xfrm>
            <a:off x="3759037" y="2098099"/>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was named after the Roman god of wealth and agriculture</a:t>
            </a:r>
            <a:endParaRPr/>
          </a:p>
        </p:txBody>
      </p:sp>
      <p:sp>
        <p:nvSpPr>
          <p:cNvPr id="1557" name="Google Shape;1557;p37"/>
          <p:cNvSpPr txBox="1">
            <a:spLocks noGrp="1"/>
          </p:cNvSpPr>
          <p:nvPr>
            <p:ph type="subTitle" idx="4294967295"/>
          </p:nvPr>
        </p:nvSpPr>
        <p:spPr>
          <a:xfrm>
            <a:off x="2210685" y="2975448"/>
            <a:ext cx="1456500"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JUPITER</a:t>
            </a:r>
            <a:endParaRPr sz="1800">
              <a:latin typeface="Be Vietnam Pro Black"/>
              <a:ea typeface="Be Vietnam Pro Black"/>
              <a:cs typeface="Be Vietnam Pro Black"/>
              <a:sym typeface="Be Vietnam Pro Black"/>
            </a:endParaRPr>
          </a:p>
        </p:txBody>
      </p:sp>
      <p:sp>
        <p:nvSpPr>
          <p:cNvPr id="1558" name="Google Shape;1558;p37"/>
          <p:cNvSpPr txBox="1">
            <a:spLocks noGrp="1"/>
          </p:cNvSpPr>
          <p:nvPr>
            <p:ph type="subTitle" idx="4294967295"/>
          </p:nvPr>
        </p:nvSpPr>
        <p:spPr>
          <a:xfrm>
            <a:off x="3759037" y="2975448"/>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1559" name="Google Shape;1559;p37"/>
          <p:cNvSpPr txBox="1">
            <a:spLocks noGrp="1"/>
          </p:cNvSpPr>
          <p:nvPr>
            <p:ph type="subTitle" idx="4294967295"/>
          </p:nvPr>
        </p:nvSpPr>
        <p:spPr>
          <a:xfrm>
            <a:off x="2210685" y="3852798"/>
            <a:ext cx="1456500"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MERCURY</a:t>
            </a:r>
            <a:endParaRPr sz="1800">
              <a:latin typeface="Be Vietnam Pro Black"/>
              <a:ea typeface="Be Vietnam Pro Black"/>
              <a:cs typeface="Be Vietnam Pro Black"/>
              <a:sym typeface="Be Vietnam Pro Black"/>
            </a:endParaRPr>
          </a:p>
        </p:txBody>
      </p:sp>
      <p:sp>
        <p:nvSpPr>
          <p:cNvPr id="1560" name="Google Shape;1560;p37"/>
          <p:cNvSpPr txBox="1">
            <a:spLocks noGrp="1"/>
          </p:cNvSpPr>
          <p:nvPr>
            <p:ph type="subTitle" idx="4294967295"/>
          </p:nvPr>
        </p:nvSpPr>
        <p:spPr>
          <a:xfrm>
            <a:off x="3759037" y="3852798"/>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the closest planet to the Sun and the smallest one in the Solar System</a:t>
            </a:r>
            <a:endParaRPr/>
          </a:p>
        </p:txBody>
      </p:sp>
      <p:sp>
        <p:nvSpPr>
          <p:cNvPr id="1561" name="Google Shape;1561;p37"/>
          <p:cNvSpPr/>
          <p:nvPr/>
        </p:nvSpPr>
        <p:spPr>
          <a:xfrm>
            <a:off x="1427963" y="1220750"/>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a:off x="1427963" y="2098096"/>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7"/>
          <p:cNvSpPr/>
          <p:nvPr/>
        </p:nvSpPr>
        <p:spPr>
          <a:xfrm>
            <a:off x="1427963" y="2975442"/>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a:off x="1427963" y="3852788"/>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5" name="Google Shape;1565;p37"/>
          <p:cNvCxnSpPr>
            <a:stCxn id="1561" idx="2"/>
            <a:endCxn id="1562" idx="0"/>
          </p:cNvCxnSpPr>
          <p:nvPr/>
        </p:nvCxnSpPr>
        <p:spPr>
          <a:xfrm>
            <a:off x="1748063" y="1860950"/>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6" name="Google Shape;1566;p37"/>
          <p:cNvCxnSpPr>
            <a:stCxn id="1562" idx="2"/>
            <a:endCxn id="1563" idx="0"/>
          </p:cNvCxnSpPr>
          <p:nvPr/>
        </p:nvCxnSpPr>
        <p:spPr>
          <a:xfrm>
            <a:off x="1748063" y="2738296"/>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7" name="Google Shape;1567;p37"/>
          <p:cNvCxnSpPr>
            <a:stCxn id="1563" idx="2"/>
            <a:endCxn id="1564" idx="0"/>
          </p:cNvCxnSpPr>
          <p:nvPr/>
        </p:nvCxnSpPr>
        <p:spPr>
          <a:xfrm>
            <a:off x="1748063" y="3615642"/>
            <a:ext cx="0" cy="237000"/>
          </a:xfrm>
          <a:prstGeom prst="straightConnector1">
            <a:avLst/>
          </a:prstGeom>
          <a:noFill/>
          <a:ln w="19050" cap="flat" cmpd="sng">
            <a:solidFill>
              <a:schemeClr val="dk1"/>
            </a:solidFill>
            <a:prstDash val="solid"/>
            <a:round/>
            <a:headEnd type="none" w="med" len="med"/>
            <a:tailEnd type="none" w="med" len="med"/>
          </a:ln>
        </p:spPr>
      </p:cxnSp>
      <p:grpSp>
        <p:nvGrpSpPr>
          <p:cNvPr id="1568" name="Google Shape;1568;p37"/>
          <p:cNvGrpSpPr/>
          <p:nvPr/>
        </p:nvGrpSpPr>
        <p:grpSpPr>
          <a:xfrm>
            <a:off x="1659137" y="4012892"/>
            <a:ext cx="177852" cy="319992"/>
            <a:chOff x="5070000" y="4476700"/>
            <a:chExt cx="534250" cy="957200"/>
          </a:xfrm>
        </p:grpSpPr>
        <p:sp>
          <p:nvSpPr>
            <p:cNvPr id="1569" name="Google Shape;1569;p37"/>
            <p:cNvSpPr/>
            <p:nvPr/>
          </p:nvSpPr>
          <p:spPr>
            <a:xfrm>
              <a:off x="5129825" y="4476700"/>
              <a:ext cx="414600" cy="167325"/>
            </a:xfrm>
            <a:custGeom>
              <a:avLst/>
              <a:gdLst/>
              <a:ahLst/>
              <a:cxnLst/>
              <a:rect l="l" t="t" r="r" b="b"/>
              <a:pathLst>
                <a:path w="16584" h="6693" extrusionOk="0">
                  <a:moveTo>
                    <a:pt x="2375" y="0"/>
                  </a:moveTo>
                  <a:lnTo>
                    <a:pt x="2132" y="19"/>
                  </a:lnTo>
                  <a:lnTo>
                    <a:pt x="1908" y="38"/>
                  </a:lnTo>
                  <a:lnTo>
                    <a:pt x="1665" y="112"/>
                  </a:lnTo>
                  <a:lnTo>
                    <a:pt x="1459" y="187"/>
                  </a:lnTo>
                  <a:lnTo>
                    <a:pt x="1253" y="281"/>
                  </a:lnTo>
                  <a:lnTo>
                    <a:pt x="1048" y="411"/>
                  </a:lnTo>
                  <a:lnTo>
                    <a:pt x="861" y="542"/>
                  </a:lnTo>
                  <a:lnTo>
                    <a:pt x="693" y="692"/>
                  </a:lnTo>
                  <a:lnTo>
                    <a:pt x="543" y="879"/>
                  </a:lnTo>
                  <a:lnTo>
                    <a:pt x="393" y="1047"/>
                  </a:lnTo>
                  <a:lnTo>
                    <a:pt x="281" y="1253"/>
                  </a:lnTo>
                  <a:lnTo>
                    <a:pt x="188" y="1458"/>
                  </a:lnTo>
                  <a:lnTo>
                    <a:pt x="94" y="1683"/>
                  </a:lnTo>
                  <a:lnTo>
                    <a:pt x="38" y="1907"/>
                  </a:lnTo>
                  <a:lnTo>
                    <a:pt x="1" y="2150"/>
                  </a:lnTo>
                  <a:lnTo>
                    <a:pt x="1" y="2393"/>
                  </a:lnTo>
                  <a:lnTo>
                    <a:pt x="1" y="4300"/>
                  </a:lnTo>
                  <a:lnTo>
                    <a:pt x="1" y="4543"/>
                  </a:lnTo>
                  <a:lnTo>
                    <a:pt x="38" y="4767"/>
                  </a:lnTo>
                  <a:lnTo>
                    <a:pt x="94" y="5010"/>
                  </a:lnTo>
                  <a:lnTo>
                    <a:pt x="188" y="5216"/>
                  </a:lnTo>
                  <a:lnTo>
                    <a:pt x="281" y="5422"/>
                  </a:lnTo>
                  <a:lnTo>
                    <a:pt x="393" y="5627"/>
                  </a:lnTo>
                  <a:lnTo>
                    <a:pt x="543" y="5814"/>
                  </a:lnTo>
                  <a:lnTo>
                    <a:pt x="693" y="5982"/>
                  </a:lnTo>
                  <a:lnTo>
                    <a:pt x="861" y="6132"/>
                  </a:lnTo>
                  <a:lnTo>
                    <a:pt x="1048" y="6282"/>
                  </a:lnTo>
                  <a:lnTo>
                    <a:pt x="1253" y="6394"/>
                  </a:lnTo>
                  <a:lnTo>
                    <a:pt x="1459" y="6487"/>
                  </a:lnTo>
                  <a:lnTo>
                    <a:pt x="1665" y="6581"/>
                  </a:lnTo>
                  <a:lnTo>
                    <a:pt x="1908" y="6637"/>
                  </a:lnTo>
                  <a:lnTo>
                    <a:pt x="2132" y="6674"/>
                  </a:lnTo>
                  <a:lnTo>
                    <a:pt x="2375" y="6693"/>
                  </a:lnTo>
                  <a:lnTo>
                    <a:pt x="14190" y="6693"/>
                  </a:lnTo>
                  <a:lnTo>
                    <a:pt x="14433" y="6674"/>
                  </a:lnTo>
                  <a:lnTo>
                    <a:pt x="14658" y="6637"/>
                  </a:lnTo>
                  <a:lnTo>
                    <a:pt x="14901" y="6581"/>
                  </a:lnTo>
                  <a:lnTo>
                    <a:pt x="15106" y="6487"/>
                  </a:lnTo>
                  <a:lnTo>
                    <a:pt x="15331" y="6394"/>
                  </a:lnTo>
                  <a:lnTo>
                    <a:pt x="15518" y="6282"/>
                  </a:lnTo>
                  <a:lnTo>
                    <a:pt x="15704" y="6132"/>
                  </a:lnTo>
                  <a:lnTo>
                    <a:pt x="15873" y="5982"/>
                  </a:lnTo>
                  <a:lnTo>
                    <a:pt x="16022" y="5814"/>
                  </a:lnTo>
                  <a:lnTo>
                    <a:pt x="16172" y="5627"/>
                  </a:lnTo>
                  <a:lnTo>
                    <a:pt x="16284" y="5422"/>
                  </a:lnTo>
                  <a:lnTo>
                    <a:pt x="16396" y="5216"/>
                  </a:lnTo>
                  <a:lnTo>
                    <a:pt x="16471" y="5010"/>
                  </a:lnTo>
                  <a:lnTo>
                    <a:pt x="16527" y="4767"/>
                  </a:lnTo>
                  <a:lnTo>
                    <a:pt x="16564" y="4543"/>
                  </a:lnTo>
                  <a:lnTo>
                    <a:pt x="16583" y="4300"/>
                  </a:lnTo>
                  <a:lnTo>
                    <a:pt x="16583" y="2393"/>
                  </a:lnTo>
                  <a:lnTo>
                    <a:pt x="16564" y="2150"/>
                  </a:lnTo>
                  <a:lnTo>
                    <a:pt x="16527" y="1907"/>
                  </a:lnTo>
                  <a:lnTo>
                    <a:pt x="16471" y="1683"/>
                  </a:lnTo>
                  <a:lnTo>
                    <a:pt x="16396" y="1458"/>
                  </a:lnTo>
                  <a:lnTo>
                    <a:pt x="16284" y="1253"/>
                  </a:lnTo>
                  <a:lnTo>
                    <a:pt x="16172" y="1047"/>
                  </a:lnTo>
                  <a:lnTo>
                    <a:pt x="16022" y="879"/>
                  </a:lnTo>
                  <a:lnTo>
                    <a:pt x="15873" y="692"/>
                  </a:lnTo>
                  <a:lnTo>
                    <a:pt x="15704" y="542"/>
                  </a:lnTo>
                  <a:lnTo>
                    <a:pt x="15518" y="411"/>
                  </a:lnTo>
                  <a:lnTo>
                    <a:pt x="15331" y="281"/>
                  </a:lnTo>
                  <a:lnTo>
                    <a:pt x="15106" y="187"/>
                  </a:lnTo>
                  <a:lnTo>
                    <a:pt x="14901" y="112"/>
                  </a:lnTo>
                  <a:lnTo>
                    <a:pt x="14658" y="38"/>
                  </a:lnTo>
                  <a:lnTo>
                    <a:pt x="14433" y="19"/>
                  </a:lnTo>
                  <a:lnTo>
                    <a:pt x="141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7"/>
            <p:cNvSpPr/>
            <p:nvPr/>
          </p:nvSpPr>
          <p:spPr>
            <a:xfrm>
              <a:off x="5070000" y="4997800"/>
              <a:ext cx="534250" cy="212675"/>
            </a:xfrm>
            <a:custGeom>
              <a:avLst/>
              <a:gdLst/>
              <a:ahLst/>
              <a:cxnLst/>
              <a:rect l="l" t="t" r="r" b="b"/>
              <a:pathLst>
                <a:path w="21370" h="8507" extrusionOk="0">
                  <a:moveTo>
                    <a:pt x="13779" y="3142"/>
                  </a:moveTo>
                  <a:lnTo>
                    <a:pt x="13891" y="3160"/>
                  </a:lnTo>
                  <a:lnTo>
                    <a:pt x="14097" y="3216"/>
                  </a:lnTo>
                  <a:lnTo>
                    <a:pt x="14284" y="3329"/>
                  </a:lnTo>
                  <a:lnTo>
                    <a:pt x="14452" y="3459"/>
                  </a:lnTo>
                  <a:lnTo>
                    <a:pt x="14602" y="3628"/>
                  </a:lnTo>
                  <a:lnTo>
                    <a:pt x="14695" y="3815"/>
                  </a:lnTo>
                  <a:lnTo>
                    <a:pt x="14770" y="4020"/>
                  </a:lnTo>
                  <a:lnTo>
                    <a:pt x="14789" y="4132"/>
                  </a:lnTo>
                  <a:lnTo>
                    <a:pt x="14789" y="4263"/>
                  </a:lnTo>
                  <a:lnTo>
                    <a:pt x="14789" y="4375"/>
                  </a:lnTo>
                  <a:lnTo>
                    <a:pt x="14770" y="4488"/>
                  </a:lnTo>
                  <a:lnTo>
                    <a:pt x="14695" y="4693"/>
                  </a:lnTo>
                  <a:lnTo>
                    <a:pt x="14602" y="4880"/>
                  </a:lnTo>
                  <a:lnTo>
                    <a:pt x="14452" y="5048"/>
                  </a:lnTo>
                  <a:lnTo>
                    <a:pt x="14284" y="5179"/>
                  </a:lnTo>
                  <a:lnTo>
                    <a:pt x="14097" y="5291"/>
                  </a:lnTo>
                  <a:lnTo>
                    <a:pt x="13891" y="5348"/>
                  </a:lnTo>
                  <a:lnTo>
                    <a:pt x="13779" y="5366"/>
                  </a:lnTo>
                  <a:lnTo>
                    <a:pt x="13667" y="5385"/>
                  </a:lnTo>
                  <a:lnTo>
                    <a:pt x="7685" y="5385"/>
                  </a:lnTo>
                  <a:lnTo>
                    <a:pt x="7572" y="5366"/>
                  </a:lnTo>
                  <a:lnTo>
                    <a:pt x="7460" y="5348"/>
                  </a:lnTo>
                  <a:lnTo>
                    <a:pt x="7255" y="5291"/>
                  </a:lnTo>
                  <a:lnTo>
                    <a:pt x="7068" y="5179"/>
                  </a:lnTo>
                  <a:lnTo>
                    <a:pt x="6899" y="5048"/>
                  </a:lnTo>
                  <a:lnTo>
                    <a:pt x="6768" y="4880"/>
                  </a:lnTo>
                  <a:lnTo>
                    <a:pt x="6656" y="4693"/>
                  </a:lnTo>
                  <a:lnTo>
                    <a:pt x="6600" y="4488"/>
                  </a:lnTo>
                  <a:lnTo>
                    <a:pt x="6582" y="4375"/>
                  </a:lnTo>
                  <a:lnTo>
                    <a:pt x="6563" y="4263"/>
                  </a:lnTo>
                  <a:lnTo>
                    <a:pt x="6582" y="4132"/>
                  </a:lnTo>
                  <a:lnTo>
                    <a:pt x="6600" y="4020"/>
                  </a:lnTo>
                  <a:lnTo>
                    <a:pt x="6656" y="3815"/>
                  </a:lnTo>
                  <a:lnTo>
                    <a:pt x="6768" y="3628"/>
                  </a:lnTo>
                  <a:lnTo>
                    <a:pt x="6899" y="3459"/>
                  </a:lnTo>
                  <a:lnTo>
                    <a:pt x="7068" y="3329"/>
                  </a:lnTo>
                  <a:lnTo>
                    <a:pt x="7255" y="3216"/>
                  </a:lnTo>
                  <a:lnTo>
                    <a:pt x="7460" y="3160"/>
                  </a:lnTo>
                  <a:lnTo>
                    <a:pt x="7572" y="3142"/>
                  </a:lnTo>
                  <a:close/>
                  <a:moveTo>
                    <a:pt x="1" y="1"/>
                  </a:moveTo>
                  <a:lnTo>
                    <a:pt x="1" y="8507"/>
                  </a:lnTo>
                  <a:lnTo>
                    <a:pt x="21369" y="8507"/>
                  </a:lnTo>
                  <a:lnTo>
                    <a:pt x="21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7"/>
            <p:cNvSpPr/>
            <p:nvPr/>
          </p:nvSpPr>
          <p:spPr>
            <a:xfrm>
              <a:off x="5070000" y="5266550"/>
              <a:ext cx="534250" cy="167350"/>
            </a:xfrm>
            <a:custGeom>
              <a:avLst/>
              <a:gdLst/>
              <a:ahLst/>
              <a:cxnLst/>
              <a:rect l="l" t="t" r="r" b="b"/>
              <a:pathLst>
                <a:path w="21370" h="6694" extrusionOk="0">
                  <a:moveTo>
                    <a:pt x="1" y="0"/>
                  </a:moveTo>
                  <a:lnTo>
                    <a:pt x="1" y="3178"/>
                  </a:lnTo>
                  <a:lnTo>
                    <a:pt x="20" y="3534"/>
                  </a:lnTo>
                  <a:lnTo>
                    <a:pt x="57" y="3889"/>
                  </a:lnTo>
                  <a:lnTo>
                    <a:pt x="151" y="4225"/>
                  </a:lnTo>
                  <a:lnTo>
                    <a:pt x="263" y="4543"/>
                  </a:lnTo>
                  <a:lnTo>
                    <a:pt x="412" y="4861"/>
                  </a:lnTo>
                  <a:lnTo>
                    <a:pt x="599" y="5141"/>
                  </a:lnTo>
                  <a:lnTo>
                    <a:pt x="805" y="5403"/>
                  </a:lnTo>
                  <a:lnTo>
                    <a:pt x="1029" y="5665"/>
                  </a:lnTo>
                  <a:lnTo>
                    <a:pt x="1272" y="5889"/>
                  </a:lnTo>
                  <a:lnTo>
                    <a:pt x="1553" y="6095"/>
                  </a:lnTo>
                  <a:lnTo>
                    <a:pt x="1833" y="6263"/>
                  </a:lnTo>
                  <a:lnTo>
                    <a:pt x="2132" y="6413"/>
                  </a:lnTo>
                  <a:lnTo>
                    <a:pt x="2469" y="6525"/>
                  </a:lnTo>
                  <a:lnTo>
                    <a:pt x="2805" y="6618"/>
                  </a:lnTo>
                  <a:lnTo>
                    <a:pt x="3142" y="6674"/>
                  </a:lnTo>
                  <a:lnTo>
                    <a:pt x="3497" y="6693"/>
                  </a:lnTo>
                  <a:lnTo>
                    <a:pt x="17854" y="6693"/>
                  </a:lnTo>
                  <a:lnTo>
                    <a:pt x="18210" y="6674"/>
                  </a:lnTo>
                  <a:lnTo>
                    <a:pt x="18565" y="6618"/>
                  </a:lnTo>
                  <a:lnTo>
                    <a:pt x="18901" y="6525"/>
                  </a:lnTo>
                  <a:lnTo>
                    <a:pt x="19219" y="6413"/>
                  </a:lnTo>
                  <a:lnTo>
                    <a:pt x="19518" y="6263"/>
                  </a:lnTo>
                  <a:lnTo>
                    <a:pt x="19817" y="6095"/>
                  </a:lnTo>
                  <a:lnTo>
                    <a:pt x="20079" y="5889"/>
                  </a:lnTo>
                  <a:lnTo>
                    <a:pt x="20322" y="5665"/>
                  </a:lnTo>
                  <a:lnTo>
                    <a:pt x="20565" y="5403"/>
                  </a:lnTo>
                  <a:lnTo>
                    <a:pt x="20752" y="5141"/>
                  </a:lnTo>
                  <a:lnTo>
                    <a:pt x="20939" y="4861"/>
                  </a:lnTo>
                  <a:lnTo>
                    <a:pt x="21089" y="4543"/>
                  </a:lnTo>
                  <a:lnTo>
                    <a:pt x="21201" y="4225"/>
                  </a:lnTo>
                  <a:lnTo>
                    <a:pt x="21294" y="3889"/>
                  </a:lnTo>
                  <a:lnTo>
                    <a:pt x="21350" y="3534"/>
                  </a:lnTo>
                  <a:lnTo>
                    <a:pt x="21369" y="3178"/>
                  </a:lnTo>
                  <a:lnTo>
                    <a:pt x="213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7"/>
            <p:cNvSpPr/>
            <p:nvPr/>
          </p:nvSpPr>
          <p:spPr>
            <a:xfrm>
              <a:off x="5070000" y="4699625"/>
              <a:ext cx="534250" cy="242125"/>
            </a:xfrm>
            <a:custGeom>
              <a:avLst/>
              <a:gdLst/>
              <a:ahLst/>
              <a:cxnLst/>
              <a:rect l="l" t="t" r="r" b="b"/>
              <a:pathLst>
                <a:path w="21370" h="9685" extrusionOk="0">
                  <a:moveTo>
                    <a:pt x="5965" y="1"/>
                  </a:moveTo>
                  <a:lnTo>
                    <a:pt x="5965" y="1907"/>
                  </a:lnTo>
                  <a:lnTo>
                    <a:pt x="5647" y="1926"/>
                  </a:lnTo>
                  <a:lnTo>
                    <a:pt x="5329" y="1945"/>
                  </a:lnTo>
                  <a:lnTo>
                    <a:pt x="5030" y="1982"/>
                  </a:lnTo>
                  <a:lnTo>
                    <a:pt x="4712" y="2038"/>
                  </a:lnTo>
                  <a:lnTo>
                    <a:pt x="4413" y="2113"/>
                  </a:lnTo>
                  <a:lnTo>
                    <a:pt x="4133" y="2188"/>
                  </a:lnTo>
                  <a:lnTo>
                    <a:pt x="3852" y="2281"/>
                  </a:lnTo>
                  <a:lnTo>
                    <a:pt x="3572" y="2393"/>
                  </a:lnTo>
                  <a:lnTo>
                    <a:pt x="3310" y="2524"/>
                  </a:lnTo>
                  <a:lnTo>
                    <a:pt x="3048" y="2655"/>
                  </a:lnTo>
                  <a:lnTo>
                    <a:pt x="2805" y="2786"/>
                  </a:lnTo>
                  <a:lnTo>
                    <a:pt x="2562" y="2954"/>
                  </a:lnTo>
                  <a:lnTo>
                    <a:pt x="2319" y="3123"/>
                  </a:lnTo>
                  <a:lnTo>
                    <a:pt x="2095" y="3291"/>
                  </a:lnTo>
                  <a:lnTo>
                    <a:pt x="1889" y="3496"/>
                  </a:lnTo>
                  <a:lnTo>
                    <a:pt x="1684" y="3683"/>
                  </a:lnTo>
                  <a:lnTo>
                    <a:pt x="1497" y="3889"/>
                  </a:lnTo>
                  <a:lnTo>
                    <a:pt x="1310" y="4113"/>
                  </a:lnTo>
                  <a:lnTo>
                    <a:pt x="1141" y="4338"/>
                  </a:lnTo>
                  <a:lnTo>
                    <a:pt x="973" y="4562"/>
                  </a:lnTo>
                  <a:lnTo>
                    <a:pt x="824" y="4805"/>
                  </a:lnTo>
                  <a:lnTo>
                    <a:pt x="674" y="5048"/>
                  </a:lnTo>
                  <a:lnTo>
                    <a:pt x="562" y="5310"/>
                  </a:lnTo>
                  <a:lnTo>
                    <a:pt x="450" y="5572"/>
                  </a:lnTo>
                  <a:lnTo>
                    <a:pt x="337" y="5833"/>
                  </a:lnTo>
                  <a:lnTo>
                    <a:pt x="244" y="6095"/>
                  </a:lnTo>
                  <a:lnTo>
                    <a:pt x="169" y="6375"/>
                  </a:lnTo>
                  <a:lnTo>
                    <a:pt x="113" y="6656"/>
                  </a:lnTo>
                  <a:lnTo>
                    <a:pt x="57" y="6936"/>
                  </a:lnTo>
                  <a:lnTo>
                    <a:pt x="20" y="7235"/>
                  </a:lnTo>
                  <a:lnTo>
                    <a:pt x="1" y="7516"/>
                  </a:lnTo>
                  <a:lnTo>
                    <a:pt x="1" y="7815"/>
                  </a:lnTo>
                  <a:lnTo>
                    <a:pt x="1" y="9684"/>
                  </a:lnTo>
                  <a:lnTo>
                    <a:pt x="21369" y="9684"/>
                  </a:lnTo>
                  <a:lnTo>
                    <a:pt x="21369" y="7815"/>
                  </a:lnTo>
                  <a:lnTo>
                    <a:pt x="21350" y="7516"/>
                  </a:lnTo>
                  <a:lnTo>
                    <a:pt x="21332" y="7235"/>
                  </a:lnTo>
                  <a:lnTo>
                    <a:pt x="21294" y="6936"/>
                  </a:lnTo>
                  <a:lnTo>
                    <a:pt x="21238" y="6656"/>
                  </a:lnTo>
                  <a:lnTo>
                    <a:pt x="21182" y="6375"/>
                  </a:lnTo>
                  <a:lnTo>
                    <a:pt x="21107" y="6095"/>
                  </a:lnTo>
                  <a:lnTo>
                    <a:pt x="21014" y="5833"/>
                  </a:lnTo>
                  <a:lnTo>
                    <a:pt x="20920" y="5572"/>
                  </a:lnTo>
                  <a:lnTo>
                    <a:pt x="20808" y="5310"/>
                  </a:lnTo>
                  <a:lnTo>
                    <a:pt x="20677" y="5048"/>
                  </a:lnTo>
                  <a:lnTo>
                    <a:pt x="20528" y="4805"/>
                  </a:lnTo>
                  <a:lnTo>
                    <a:pt x="20378" y="4562"/>
                  </a:lnTo>
                  <a:lnTo>
                    <a:pt x="20229" y="4338"/>
                  </a:lnTo>
                  <a:lnTo>
                    <a:pt x="20042" y="4113"/>
                  </a:lnTo>
                  <a:lnTo>
                    <a:pt x="19873" y="3889"/>
                  </a:lnTo>
                  <a:lnTo>
                    <a:pt x="19668" y="3683"/>
                  </a:lnTo>
                  <a:lnTo>
                    <a:pt x="19462" y="3478"/>
                  </a:lnTo>
                  <a:lnTo>
                    <a:pt x="19257" y="3291"/>
                  </a:lnTo>
                  <a:lnTo>
                    <a:pt x="19032" y="3123"/>
                  </a:lnTo>
                  <a:lnTo>
                    <a:pt x="18789" y="2954"/>
                  </a:lnTo>
                  <a:lnTo>
                    <a:pt x="18565" y="2786"/>
                  </a:lnTo>
                  <a:lnTo>
                    <a:pt x="18303" y="2655"/>
                  </a:lnTo>
                  <a:lnTo>
                    <a:pt x="18041" y="2506"/>
                  </a:lnTo>
                  <a:lnTo>
                    <a:pt x="17780" y="2393"/>
                  </a:lnTo>
                  <a:lnTo>
                    <a:pt x="17499" y="2281"/>
                  </a:lnTo>
                  <a:lnTo>
                    <a:pt x="17219" y="2188"/>
                  </a:lnTo>
                  <a:lnTo>
                    <a:pt x="16938" y="2113"/>
                  </a:lnTo>
                  <a:lnTo>
                    <a:pt x="16639" y="2038"/>
                  </a:lnTo>
                  <a:lnTo>
                    <a:pt x="16340" y="1982"/>
                  </a:lnTo>
                  <a:lnTo>
                    <a:pt x="16022" y="1945"/>
                  </a:lnTo>
                  <a:lnTo>
                    <a:pt x="15705" y="1926"/>
                  </a:lnTo>
                  <a:lnTo>
                    <a:pt x="15387" y="1907"/>
                  </a:lnTo>
                  <a:lnTo>
                    <a:pt x="15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7"/>
          <p:cNvGrpSpPr/>
          <p:nvPr/>
        </p:nvGrpSpPr>
        <p:grpSpPr>
          <a:xfrm>
            <a:off x="1634170" y="3135546"/>
            <a:ext cx="227787" cy="319992"/>
            <a:chOff x="3623975" y="4433700"/>
            <a:chExt cx="684250" cy="957200"/>
          </a:xfrm>
        </p:grpSpPr>
        <p:sp>
          <p:nvSpPr>
            <p:cNvPr id="1574" name="Google Shape;1574;p37"/>
            <p:cNvSpPr/>
            <p:nvPr/>
          </p:nvSpPr>
          <p:spPr>
            <a:xfrm>
              <a:off x="3623975" y="4573900"/>
              <a:ext cx="325325" cy="119675"/>
            </a:xfrm>
            <a:custGeom>
              <a:avLst/>
              <a:gdLst/>
              <a:ahLst/>
              <a:cxnLst/>
              <a:rect l="l" t="t" r="r" b="b"/>
              <a:pathLst>
                <a:path w="13013" h="4787" extrusionOk="0">
                  <a:moveTo>
                    <a:pt x="991" y="1"/>
                  </a:moveTo>
                  <a:lnTo>
                    <a:pt x="898" y="19"/>
                  </a:lnTo>
                  <a:lnTo>
                    <a:pt x="674" y="94"/>
                  </a:lnTo>
                  <a:lnTo>
                    <a:pt x="487" y="188"/>
                  </a:lnTo>
                  <a:lnTo>
                    <a:pt x="318" y="318"/>
                  </a:lnTo>
                  <a:lnTo>
                    <a:pt x="187" y="487"/>
                  </a:lnTo>
                  <a:lnTo>
                    <a:pt x="75" y="692"/>
                  </a:lnTo>
                  <a:lnTo>
                    <a:pt x="19" y="898"/>
                  </a:lnTo>
                  <a:lnTo>
                    <a:pt x="1" y="1010"/>
                  </a:lnTo>
                  <a:lnTo>
                    <a:pt x="1" y="1122"/>
                  </a:lnTo>
                  <a:lnTo>
                    <a:pt x="1" y="3665"/>
                  </a:lnTo>
                  <a:lnTo>
                    <a:pt x="1" y="3777"/>
                  </a:lnTo>
                  <a:lnTo>
                    <a:pt x="19" y="3889"/>
                  </a:lnTo>
                  <a:lnTo>
                    <a:pt x="75" y="4095"/>
                  </a:lnTo>
                  <a:lnTo>
                    <a:pt x="187" y="4282"/>
                  </a:lnTo>
                  <a:lnTo>
                    <a:pt x="318" y="4450"/>
                  </a:lnTo>
                  <a:lnTo>
                    <a:pt x="487" y="4600"/>
                  </a:lnTo>
                  <a:lnTo>
                    <a:pt x="674" y="4693"/>
                  </a:lnTo>
                  <a:lnTo>
                    <a:pt x="898" y="4768"/>
                  </a:lnTo>
                  <a:lnTo>
                    <a:pt x="991" y="4787"/>
                  </a:lnTo>
                  <a:lnTo>
                    <a:pt x="12003" y="4787"/>
                  </a:lnTo>
                  <a:lnTo>
                    <a:pt x="12115" y="4768"/>
                  </a:lnTo>
                  <a:lnTo>
                    <a:pt x="12320" y="4693"/>
                  </a:lnTo>
                  <a:lnTo>
                    <a:pt x="12507" y="4600"/>
                  </a:lnTo>
                  <a:lnTo>
                    <a:pt x="12676" y="4450"/>
                  </a:lnTo>
                  <a:lnTo>
                    <a:pt x="12806" y="4282"/>
                  </a:lnTo>
                  <a:lnTo>
                    <a:pt x="12919" y="4095"/>
                  </a:lnTo>
                  <a:lnTo>
                    <a:pt x="12975" y="3889"/>
                  </a:lnTo>
                  <a:lnTo>
                    <a:pt x="12993" y="3777"/>
                  </a:lnTo>
                  <a:lnTo>
                    <a:pt x="13012" y="3665"/>
                  </a:lnTo>
                  <a:lnTo>
                    <a:pt x="13012" y="1122"/>
                  </a:lnTo>
                  <a:lnTo>
                    <a:pt x="12993" y="1010"/>
                  </a:lnTo>
                  <a:lnTo>
                    <a:pt x="12975" y="898"/>
                  </a:lnTo>
                  <a:lnTo>
                    <a:pt x="12919" y="692"/>
                  </a:lnTo>
                  <a:lnTo>
                    <a:pt x="12806" y="487"/>
                  </a:lnTo>
                  <a:lnTo>
                    <a:pt x="12676" y="318"/>
                  </a:lnTo>
                  <a:lnTo>
                    <a:pt x="12507" y="188"/>
                  </a:lnTo>
                  <a:lnTo>
                    <a:pt x="12320" y="94"/>
                  </a:lnTo>
                  <a:lnTo>
                    <a:pt x="12115" y="19"/>
                  </a:lnTo>
                  <a:lnTo>
                    <a:pt x="12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7"/>
            <p:cNvSpPr/>
            <p:nvPr/>
          </p:nvSpPr>
          <p:spPr>
            <a:xfrm>
              <a:off x="3668850" y="4908550"/>
              <a:ext cx="235575" cy="48625"/>
            </a:xfrm>
            <a:custGeom>
              <a:avLst/>
              <a:gdLst/>
              <a:ahLst/>
              <a:cxnLst/>
              <a:rect l="l" t="t" r="r" b="b"/>
              <a:pathLst>
                <a:path w="9423" h="1945" extrusionOk="0">
                  <a:moveTo>
                    <a:pt x="0" y="0"/>
                  </a:moveTo>
                  <a:lnTo>
                    <a:pt x="0" y="1944"/>
                  </a:lnTo>
                  <a:lnTo>
                    <a:pt x="9422" y="1944"/>
                  </a:lnTo>
                  <a:lnTo>
                    <a:pt x="9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7"/>
            <p:cNvSpPr/>
            <p:nvPr/>
          </p:nvSpPr>
          <p:spPr>
            <a:xfrm>
              <a:off x="3668850" y="5013225"/>
              <a:ext cx="235575" cy="108450"/>
            </a:xfrm>
            <a:custGeom>
              <a:avLst/>
              <a:gdLst/>
              <a:ahLst/>
              <a:cxnLst/>
              <a:rect l="l" t="t" r="r" b="b"/>
              <a:pathLst>
                <a:path w="9423" h="4338" extrusionOk="0">
                  <a:moveTo>
                    <a:pt x="0" y="1"/>
                  </a:moveTo>
                  <a:lnTo>
                    <a:pt x="0" y="4338"/>
                  </a:lnTo>
                  <a:lnTo>
                    <a:pt x="9422" y="4338"/>
                  </a:lnTo>
                  <a:lnTo>
                    <a:pt x="94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7"/>
            <p:cNvSpPr/>
            <p:nvPr/>
          </p:nvSpPr>
          <p:spPr>
            <a:xfrm>
              <a:off x="3668850" y="5177750"/>
              <a:ext cx="235575" cy="213150"/>
            </a:xfrm>
            <a:custGeom>
              <a:avLst/>
              <a:gdLst/>
              <a:ahLst/>
              <a:cxnLst/>
              <a:rect l="l" t="t" r="r" b="b"/>
              <a:pathLst>
                <a:path w="9423" h="8526" extrusionOk="0">
                  <a:moveTo>
                    <a:pt x="0" y="0"/>
                  </a:moveTo>
                  <a:lnTo>
                    <a:pt x="0" y="3814"/>
                  </a:lnTo>
                  <a:lnTo>
                    <a:pt x="0" y="4057"/>
                  </a:lnTo>
                  <a:lnTo>
                    <a:pt x="19" y="4300"/>
                  </a:lnTo>
                  <a:lnTo>
                    <a:pt x="56" y="4524"/>
                  </a:lnTo>
                  <a:lnTo>
                    <a:pt x="94" y="4768"/>
                  </a:lnTo>
                  <a:lnTo>
                    <a:pt x="150" y="4992"/>
                  </a:lnTo>
                  <a:lnTo>
                    <a:pt x="206" y="5216"/>
                  </a:lnTo>
                  <a:lnTo>
                    <a:pt x="281" y="5422"/>
                  </a:lnTo>
                  <a:lnTo>
                    <a:pt x="355" y="5646"/>
                  </a:lnTo>
                  <a:lnTo>
                    <a:pt x="561" y="6057"/>
                  </a:lnTo>
                  <a:lnTo>
                    <a:pt x="804" y="6450"/>
                  </a:lnTo>
                  <a:lnTo>
                    <a:pt x="1066" y="6805"/>
                  </a:lnTo>
                  <a:lnTo>
                    <a:pt x="1384" y="7142"/>
                  </a:lnTo>
                  <a:lnTo>
                    <a:pt x="1701" y="7441"/>
                  </a:lnTo>
                  <a:lnTo>
                    <a:pt x="2075" y="7721"/>
                  </a:lnTo>
                  <a:lnTo>
                    <a:pt x="2468" y="7946"/>
                  </a:lnTo>
                  <a:lnTo>
                    <a:pt x="2879" y="8151"/>
                  </a:lnTo>
                  <a:lnTo>
                    <a:pt x="3085" y="8245"/>
                  </a:lnTo>
                  <a:lnTo>
                    <a:pt x="3309" y="8320"/>
                  </a:lnTo>
                  <a:lnTo>
                    <a:pt x="3534" y="8376"/>
                  </a:lnTo>
                  <a:lnTo>
                    <a:pt x="3758" y="8432"/>
                  </a:lnTo>
                  <a:lnTo>
                    <a:pt x="3982" y="8469"/>
                  </a:lnTo>
                  <a:lnTo>
                    <a:pt x="4225" y="8506"/>
                  </a:lnTo>
                  <a:lnTo>
                    <a:pt x="4468" y="8525"/>
                  </a:lnTo>
                  <a:lnTo>
                    <a:pt x="4954" y="8525"/>
                  </a:lnTo>
                  <a:lnTo>
                    <a:pt x="5179" y="8506"/>
                  </a:lnTo>
                  <a:lnTo>
                    <a:pt x="5422" y="8469"/>
                  </a:lnTo>
                  <a:lnTo>
                    <a:pt x="5646" y="8432"/>
                  </a:lnTo>
                  <a:lnTo>
                    <a:pt x="5889" y="8376"/>
                  </a:lnTo>
                  <a:lnTo>
                    <a:pt x="6095" y="8320"/>
                  </a:lnTo>
                  <a:lnTo>
                    <a:pt x="6319" y="8245"/>
                  </a:lnTo>
                  <a:lnTo>
                    <a:pt x="6543" y="8151"/>
                  </a:lnTo>
                  <a:lnTo>
                    <a:pt x="6955" y="7946"/>
                  </a:lnTo>
                  <a:lnTo>
                    <a:pt x="7329" y="7721"/>
                  </a:lnTo>
                  <a:lnTo>
                    <a:pt x="7702" y="7441"/>
                  </a:lnTo>
                  <a:lnTo>
                    <a:pt x="8039" y="7142"/>
                  </a:lnTo>
                  <a:lnTo>
                    <a:pt x="8338" y="6805"/>
                  </a:lnTo>
                  <a:lnTo>
                    <a:pt x="8618" y="6450"/>
                  </a:lnTo>
                  <a:lnTo>
                    <a:pt x="8843" y="6057"/>
                  </a:lnTo>
                  <a:lnTo>
                    <a:pt x="9048" y="5646"/>
                  </a:lnTo>
                  <a:lnTo>
                    <a:pt x="9123" y="5422"/>
                  </a:lnTo>
                  <a:lnTo>
                    <a:pt x="9198" y="5216"/>
                  </a:lnTo>
                  <a:lnTo>
                    <a:pt x="9273" y="4992"/>
                  </a:lnTo>
                  <a:lnTo>
                    <a:pt x="9310" y="4768"/>
                  </a:lnTo>
                  <a:lnTo>
                    <a:pt x="9366" y="4524"/>
                  </a:lnTo>
                  <a:lnTo>
                    <a:pt x="9385" y="4300"/>
                  </a:lnTo>
                  <a:lnTo>
                    <a:pt x="9404" y="4057"/>
                  </a:lnTo>
                  <a:lnTo>
                    <a:pt x="9422" y="3814"/>
                  </a:lnTo>
                  <a:lnTo>
                    <a:pt x="9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7"/>
            <p:cNvSpPr/>
            <p:nvPr/>
          </p:nvSpPr>
          <p:spPr>
            <a:xfrm>
              <a:off x="3668850" y="4749625"/>
              <a:ext cx="235575" cy="102850"/>
            </a:xfrm>
            <a:custGeom>
              <a:avLst/>
              <a:gdLst/>
              <a:ahLst/>
              <a:cxnLst/>
              <a:rect l="l" t="t" r="r" b="b"/>
              <a:pathLst>
                <a:path w="9423" h="4114" extrusionOk="0">
                  <a:moveTo>
                    <a:pt x="0" y="1"/>
                  </a:moveTo>
                  <a:lnTo>
                    <a:pt x="0" y="4114"/>
                  </a:lnTo>
                  <a:lnTo>
                    <a:pt x="9422" y="4114"/>
                  </a:lnTo>
                  <a:lnTo>
                    <a:pt x="94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7"/>
            <p:cNvSpPr/>
            <p:nvPr/>
          </p:nvSpPr>
          <p:spPr>
            <a:xfrm>
              <a:off x="3675850" y="4433700"/>
              <a:ext cx="221100" cy="84150"/>
            </a:xfrm>
            <a:custGeom>
              <a:avLst/>
              <a:gdLst/>
              <a:ahLst/>
              <a:cxnLst/>
              <a:rect l="l" t="t" r="r" b="b"/>
              <a:pathLst>
                <a:path w="8844" h="3366" extrusionOk="0">
                  <a:moveTo>
                    <a:pt x="2954" y="0"/>
                  </a:moveTo>
                  <a:lnTo>
                    <a:pt x="2655" y="19"/>
                  </a:lnTo>
                  <a:lnTo>
                    <a:pt x="2356" y="56"/>
                  </a:lnTo>
                  <a:lnTo>
                    <a:pt x="2076" y="131"/>
                  </a:lnTo>
                  <a:lnTo>
                    <a:pt x="1814" y="225"/>
                  </a:lnTo>
                  <a:lnTo>
                    <a:pt x="1552" y="355"/>
                  </a:lnTo>
                  <a:lnTo>
                    <a:pt x="1309" y="505"/>
                  </a:lnTo>
                  <a:lnTo>
                    <a:pt x="1085" y="673"/>
                  </a:lnTo>
                  <a:lnTo>
                    <a:pt x="879" y="860"/>
                  </a:lnTo>
                  <a:lnTo>
                    <a:pt x="674" y="1066"/>
                  </a:lnTo>
                  <a:lnTo>
                    <a:pt x="505" y="1290"/>
                  </a:lnTo>
                  <a:lnTo>
                    <a:pt x="356" y="1533"/>
                  </a:lnTo>
                  <a:lnTo>
                    <a:pt x="244" y="1795"/>
                  </a:lnTo>
                  <a:lnTo>
                    <a:pt x="131" y="2075"/>
                  </a:lnTo>
                  <a:lnTo>
                    <a:pt x="75" y="2356"/>
                  </a:lnTo>
                  <a:lnTo>
                    <a:pt x="19" y="2636"/>
                  </a:lnTo>
                  <a:lnTo>
                    <a:pt x="1" y="2935"/>
                  </a:lnTo>
                  <a:lnTo>
                    <a:pt x="1" y="3365"/>
                  </a:lnTo>
                  <a:lnTo>
                    <a:pt x="8843" y="3365"/>
                  </a:lnTo>
                  <a:lnTo>
                    <a:pt x="8843" y="2935"/>
                  </a:lnTo>
                  <a:lnTo>
                    <a:pt x="8825" y="2636"/>
                  </a:lnTo>
                  <a:lnTo>
                    <a:pt x="8787" y="2356"/>
                  </a:lnTo>
                  <a:lnTo>
                    <a:pt x="8712" y="2075"/>
                  </a:lnTo>
                  <a:lnTo>
                    <a:pt x="8600" y="1795"/>
                  </a:lnTo>
                  <a:lnTo>
                    <a:pt x="8488" y="1533"/>
                  </a:lnTo>
                  <a:lnTo>
                    <a:pt x="8338" y="1290"/>
                  </a:lnTo>
                  <a:lnTo>
                    <a:pt x="8170" y="1066"/>
                  </a:lnTo>
                  <a:lnTo>
                    <a:pt x="7983" y="860"/>
                  </a:lnTo>
                  <a:lnTo>
                    <a:pt x="7759" y="673"/>
                  </a:lnTo>
                  <a:lnTo>
                    <a:pt x="7535" y="505"/>
                  </a:lnTo>
                  <a:lnTo>
                    <a:pt x="7292" y="355"/>
                  </a:lnTo>
                  <a:lnTo>
                    <a:pt x="7049" y="225"/>
                  </a:lnTo>
                  <a:lnTo>
                    <a:pt x="6768" y="131"/>
                  </a:lnTo>
                  <a:lnTo>
                    <a:pt x="6488" y="56"/>
                  </a:lnTo>
                  <a:lnTo>
                    <a:pt x="6189" y="19"/>
                  </a:lnTo>
                  <a:lnTo>
                    <a:pt x="58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7"/>
            <p:cNvSpPr/>
            <p:nvPr/>
          </p:nvSpPr>
          <p:spPr>
            <a:xfrm>
              <a:off x="3982925" y="4573900"/>
              <a:ext cx="325300" cy="119675"/>
            </a:xfrm>
            <a:custGeom>
              <a:avLst/>
              <a:gdLst/>
              <a:ahLst/>
              <a:cxnLst/>
              <a:rect l="l" t="t" r="r" b="b"/>
              <a:pathLst>
                <a:path w="13012" h="4787" extrusionOk="0">
                  <a:moveTo>
                    <a:pt x="991" y="1"/>
                  </a:moveTo>
                  <a:lnTo>
                    <a:pt x="897" y="19"/>
                  </a:lnTo>
                  <a:lnTo>
                    <a:pt x="673" y="94"/>
                  </a:lnTo>
                  <a:lnTo>
                    <a:pt x="486" y="188"/>
                  </a:lnTo>
                  <a:lnTo>
                    <a:pt x="318" y="318"/>
                  </a:lnTo>
                  <a:lnTo>
                    <a:pt x="187" y="487"/>
                  </a:lnTo>
                  <a:lnTo>
                    <a:pt x="75" y="692"/>
                  </a:lnTo>
                  <a:lnTo>
                    <a:pt x="19" y="898"/>
                  </a:lnTo>
                  <a:lnTo>
                    <a:pt x="0" y="1010"/>
                  </a:lnTo>
                  <a:lnTo>
                    <a:pt x="0" y="1122"/>
                  </a:lnTo>
                  <a:lnTo>
                    <a:pt x="0" y="3665"/>
                  </a:lnTo>
                  <a:lnTo>
                    <a:pt x="0" y="3777"/>
                  </a:lnTo>
                  <a:lnTo>
                    <a:pt x="19" y="3889"/>
                  </a:lnTo>
                  <a:lnTo>
                    <a:pt x="75" y="4095"/>
                  </a:lnTo>
                  <a:lnTo>
                    <a:pt x="187" y="4282"/>
                  </a:lnTo>
                  <a:lnTo>
                    <a:pt x="318" y="4450"/>
                  </a:lnTo>
                  <a:lnTo>
                    <a:pt x="486" y="4600"/>
                  </a:lnTo>
                  <a:lnTo>
                    <a:pt x="673" y="4693"/>
                  </a:lnTo>
                  <a:lnTo>
                    <a:pt x="897" y="4768"/>
                  </a:lnTo>
                  <a:lnTo>
                    <a:pt x="991" y="4787"/>
                  </a:lnTo>
                  <a:lnTo>
                    <a:pt x="12002" y="4787"/>
                  </a:lnTo>
                  <a:lnTo>
                    <a:pt x="12114" y="4768"/>
                  </a:lnTo>
                  <a:lnTo>
                    <a:pt x="12320" y="4693"/>
                  </a:lnTo>
                  <a:lnTo>
                    <a:pt x="12507" y="4600"/>
                  </a:lnTo>
                  <a:lnTo>
                    <a:pt x="12675" y="4450"/>
                  </a:lnTo>
                  <a:lnTo>
                    <a:pt x="12806" y="4282"/>
                  </a:lnTo>
                  <a:lnTo>
                    <a:pt x="12918" y="4095"/>
                  </a:lnTo>
                  <a:lnTo>
                    <a:pt x="12974" y="3889"/>
                  </a:lnTo>
                  <a:lnTo>
                    <a:pt x="12993" y="3777"/>
                  </a:lnTo>
                  <a:lnTo>
                    <a:pt x="13012" y="3665"/>
                  </a:lnTo>
                  <a:lnTo>
                    <a:pt x="13012" y="1122"/>
                  </a:lnTo>
                  <a:lnTo>
                    <a:pt x="12993" y="1010"/>
                  </a:lnTo>
                  <a:lnTo>
                    <a:pt x="12974" y="898"/>
                  </a:lnTo>
                  <a:lnTo>
                    <a:pt x="12918" y="692"/>
                  </a:lnTo>
                  <a:lnTo>
                    <a:pt x="12806" y="487"/>
                  </a:lnTo>
                  <a:lnTo>
                    <a:pt x="12675" y="318"/>
                  </a:lnTo>
                  <a:lnTo>
                    <a:pt x="12507" y="188"/>
                  </a:lnTo>
                  <a:lnTo>
                    <a:pt x="12320" y="94"/>
                  </a:lnTo>
                  <a:lnTo>
                    <a:pt x="12114" y="19"/>
                  </a:lnTo>
                  <a:lnTo>
                    <a:pt x="12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7"/>
            <p:cNvSpPr/>
            <p:nvPr/>
          </p:nvSpPr>
          <p:spPr>
            <a:xfrm>
              <a:off x="4027775" y="4908550"/>
              <a:ext cx="235575" cy="48625"/>
            </a:xfrm>
            <a:custGeom>
              <a:avLst/>
              <a:gdLst/>
              <a:ahLst/>
              <a:cxnLst/>
              <a:rect l="l" t="t" r="r" b="b"/>
              <a:pathLst>
                <a:path w="9423" h="1945" extrusionOk="0">
                  <a:moveTo>
                    <a:pt x="1" y="0"/>
                  </a:moveTo>
                  <a:lnTo>
                    <a:pt x="1" y="1944"/>
                  </a:lnTo>
                  <a:lnTo>
                    <a:pt x="9423" y="1944"/>
                  </a:lnTo>
                  <a:lnTo>
                    <a:pt x="9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7"/>
            <p:cNvSpPr/>
            <p:nvPr/>
          </p:nvSpPr>
          <p:spPr>
            <a:xfrm>
              <a:off x="4027775" y="5013225"/>
              <a:ext cx="235575" cy="108450"/>
            </a:xfrm>
            <a:custGeom>
              <a:avLst/>
              <a:gdLst/>
              <a:ahLst/>
              <a:cxnLst/>
              <a:rect l="l" t="t" r="r" b="b"/>
              <a:pathLst>
                <a:path w="9423" h="4338" extrusionOk="0">
                  <a:moveTo>
                    <a:pt x="1" y="1"/>
                  </a:moveTo>
                  <a:lnTo>
                    <a:pt x="1" y="4338"/>
                  </a:lnTo>
                  <a:lnTo>
                    <a:pt x="9423" y="4338"/>
                  </a:lnTo>
                  <a:lnTo>
                    <a:pt x="9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7"/>
            <p:cNvSpPr/>
            <p:nvPr/>
          </p:nvSpPr>
          <p:spPr>
            <a:xfrm>
              <a:off x="4027775" y="5177750"/>
              <a:ext cx="235575" cy="213150"/>
            </a:xfrm>
            <a:custGeom>
              <a:avLst/>
              <a:gdLst/>
              <a:ahLst/>
              <a:cxnLst/>
              <a:rect l="l" t="t" r="r" b="b"/>
              <a:pathLst>
                <a:path w="9423" h="8526" extrusionOk="0">
                  <a:moveTo>
                    <a:pt x="1" y="0"/>
                  </a:moveTo>
                  <a:lnTo>
                    <a:pt x="1" y="3814"/>
                  </a:lnTo>
                  <a:lnTo>
                    <a:pt x="1" y="4057"/>
                  </a:lnTo>
                  <a:lnTo>
                    <a:pt x="19" y="4300"/>
                  </a:lnTo>
                  <a:lnTo>
                    <a:pt x="57" y="4524"/>
                  </a:lnTo>
                  <a:lnTo>
                    <a:pt x="94" y="4768"/>
                  </a:lnTo>
                  <a:lnTo>
                    <a:pt x="150" y="4992"/>
                  </a:lnTo>
                  <a:lnTo>
                    <a:pt x="206" y="5216"/>
                  </a:lnTo>
                  <a:lnTo>
                    <a:pt x="281" y="5422"/>
                  </a:lnTo>
                  <a:lnTo>
                    <a:pt x="356" y="5646"/>
                  </a:lnTo>
                  <a:lnTo>
                    <a:pt x="562" y="6057"/>
                  </a:lnTo>
                  <a:lnTo>
                    <a:pt x="805" y="6450"/>
                  </a:lnTo>
                  <a:lnTo>
                    <a:pt x="1066" y="6805"/>
                  </a:lnTo>
                  <a:lnTo>
                    <a:pt x="1384" y="7142"/>
                  </a:lnTo>
                  <a:lnTo>
                    <a:pt x="1702" y="7441"/>
                  </a:lnTo>
                  <a:lnTo>
                    <a:pt x="2076" y="7721"/>
                  </a:lnTo>
                  <a:lnTo>
                    <a:pt x="2468" y="7946"/>
                  </a:lnTo>
                  <a:lnTo>
                    <a:pt x="2880" y="8151"/>
                  </a:lnTo>
                  <a:lnTo>
                    <a:pt x="3085" y="8245"/>
                  </a:lnTo>
                  <a:lnTo>
                    <a:pt x="3310" y="8320"/>
                  </a:lnTo>
                  <a:lnTo>
                    <a:pt x="3534" y="8376"/>
                  </a:lnTo>
                  <a:lnTo>
                    <a:pt x="3758" y="8432"/>
                  </a:lnTo>
                  <a:lnTo>
                    <a:pt x="3983" y="8469"/>
                  </a:lnTo>
                  <a:lnTo>
                    <a:pt x="4226" y="8506"/>
                  </a:lnTo>
                  <a:lnTo>
                    <a:pt x="4469" y="8525"/>
                  </a:lnTo>
                  <a:lnTo>
                    <a:pt x="4955" y="8525"/>
                  </a:lnTo>
                  <a:lnTo>
                    <a:pt x="5179" y="8506"/>
                  </a:lnTo>
                  <a:lnTo>
                    <a:pt x="5422" y="8469"/>
                  </a:lnTo>
                  <a:lnTo>
                    <a:pt x="5647" y="8432"/>
                  </a:lnTo>
                  <a:lnTo>
                    <a:pt x="5890" y="8376"/>
                  </a:lnTo>
                  <a:lnTo>
                    <a:pt x="6095" y="8320"/>
                  </a:lnTo>
                  <a:lnTo>
                    <a:pt x="6320" y="8245"/>
                  </a:lnTo>
                  <a:lnTo>
                    <a:pt x="6544" y="8151"/>
                  </a:lnTo>
                  <a:lnTo>
                    <a:pt x="6955" y="7946"/>
                  </a:lnTo>
                  <a:lnTo>
                    <a:pt x="7329" y="7721"/>
                  </a:lnTo>
                  <a:lnTo>
                    <a:pt x="7703" y="7441"/>
                  </a:lnTo>
                  <a:lnTo>
                    <a:pt x="8039" y="7142"/>
                  </a:lnTo>
                  <a:lnTo>
                    <a:pt x="8339" y="6805"/>
                  </a:lnTo>
                  <a:lnTo>
                    <a:pt x="8619" y="6450"/>
                  </a:lnTo>
                  <a:lnTo>
                    <a:pt x="8843" y="6057"/>
                  </a:lnTo>
                  <a:lnTo>
                    <a:pt x="9049" y="5646"/>
                  </a:lnTo>
                  <a:lnTo>
                    <a:pt x="9124" y="5422"/>
                  </a:lnTo>
                  <a:lnTo>
                    <a:pt x="9199" y="5216"/>
                  </a:lnTo>
                  <a:lnTo>
                    <a:pt x="9273" y="4992"/>
                  </a:lnTo>
                  <a:lnTo>
                    <a:pt x="9311" y="4768"/>
                  </a:lnTo>
                  <a:lnTo>
                    <a:pt x="9367" y="4524"/>
                  </a:lnTo>
                  <a:lnTo>
                    <a:pt x="9385" y="4300"/>
                  </a:lnTo>
                  <a:lnTo>
                    <a:pt x="9404" y="4057"/>
                  </a:lnTo>
                  <a:lnTo>
                    <a:pt x="9423" y="3814"/>
                  </a:lnTo>
                  <a:lnTo>
                    <a:pt x="9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7"/>
            <p:cNvSpPr/>
            <p:nvPr/>
          </p:nvSpPr>
          <p:spPr>
            <a:xfrm>
              <a:off x="4027775" y="4749625"/>
              <a:ext cx="235575" cy="102850"/>
            </a:xfrm>
            <a:custGeom>
              <a:avLst/>
              <a:gdLst/>
              <a:ahLst/>
              <a:cxnLst/>
              <a:rect l="l" t="t" r="r" b="b"/>
              <a:pathLst>
                <a:path w="9423" h="4114" extrusionOk="0">
                  <a:moveTo>
                    <a:pt x="1" y="1"/>
                  </a:moveTo>
                  <a:lnTo>
                    <a:pt x="1" y="4114"/>
                  </a:lnTo>
                  <a:lnTo>
                    <a:pt x="9423" y="4114"/>
                  </a:lnTo>
                  <a:lnTo>
                    <a:pt x="9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7"/>
            <p:cNvSpPr/>
            <p:nvPr/>
          </p:nvSpPr>
          <p:spPr>
            <a:xfrm>
              <a:off x="4034800" y="4433700"/>
              <a:ext cx="221075" cy="84150"/>
            </a:xfrm>
            <a:custGeom>
              <a:avLst/>
              <a:gdLst/>
              <a:ahLst/>
              <a:cxnLst/>
              <a:rect l="l" t="t" r="r" b="b"/>
              <a:pathLst>
                <a:path w="8843" h="3366" extrusionOk="0">
                  <a:moveTo>
                    <a:pt x="2954" y="0"/>
                  </a:moveTo>
                  <a:lnTo>
                    <a:pt x="2655" y="19"/>
                  </a:lnTo>
                  <a:lnTo>
                    <a:pt x="2356" y="56"/>
                  </a:lnTo>
                  <a:lnTo>
                    <a:pt x="2075" y="131"/>
                  </a:lnTo>
                  <a:lnTo>
                    <a:pt x="1814" y="225"/>
                  </a:lnTo>
                  <a:lnTo>
                    <a:pt x="1552" y="355"/>
                  </a:lnTo>
                  <a:lnTo>
                    <a:pt x="1309" y="505"/>
                  </a:lnTo>
                  <a:lnTo>
                    <a:pt x="1084" y="673"/>
                  </a:lnTo>
                  <a:lnTo>
                    <a:pt x="879" y="860"/>
                  </a:lnTo>
                  <a:lnTo>
                    <a:pt x="673" y="1066"/>
                  </a:lnTo>
                  <a:lnTo>
                    <a:pt x="505" y="1290"/>
                  </a:lnTo>
                  <a:lnTo>
                    <a:pt x="355" y="1533"/>
                  </a:lnTo>
                  <a:lnTo>
                    <a:pt x="243" y="1795"/>
                  </a:lnTo>
                  <a:lnTo>
                    <a:pt x="131" y="2075"/>
                  </a:lnTo>
                  <a:lnTo>
                    <a:pt x="75" y="2356"/>
                  </a:lnTo>
                  <a:lnTo>
                    <a:pt x="19" y="2636"/>
                  </a:lnTo>
                  <a:lnTo>
                    <a:pt x="0" y="2935"/>
                  </a:lnTo>
                  <a:lnTo>
                    <a:pt x="0" y="3365"/>
                  </a:lnTo>
                  <a:lnTo>
                    <a:pt x="8843" y="3365"/>
                  </a:lnTo>
                  <a:lnTo>
                    <a:pt x="8843" y="2935"/>
                  </a:lnTo>
                  <a:lnTo>
                    <a:pt x="8824" y="2636"/>
                  </a:lnTo>
                  <a:lnTo>
                    <a:pt x="8787" y="2356"/>
                  </a:lnTo>
                  <a:lnTo>
                    <a:pt x="8712" y="2075"/>
                  </a:lnTo>
                  <a:lnTo>
                    <a:pt x="8600" y="1795"/>
                  </a:lnTo>
                  <a:lnTo>
                    <a:pt x="8488" y="1533"/>
                  </a:lnTo>
                  <a:lnTo>
                    <a:pt x="8338" y="1290"/>
                  </a:lnTo>
                  <a:lnTo>
                    <a:pt x="8170" y="1066"/>
                  </a:lnTo>
                  <a:lnTo>
                    <a:pt x="7983" y="860"/>
                  </a:lnTo>
                  <a:lnTo>
                    <a:pt x="7758" y="673"/>
                  </a:lnTo>
                  <a:lnTo>
                    <a:pt x="7534" y="505"/>
                  </a:lnTo>
                  <a:lnTo>
                    <a:pt x="7291" y="355"/>
                  </a:lnTo>
                  <a:lnTo>
                    <a:pt x="7048" y="225"/>
                  </a:lnTo>
                  <a:lnTo>
                    <a:pt x="6768" y="131"/>
                  </a:lnTo>
                  <a:lnTo>
                    <a:pt x="6487" y="56"/>
                  </a:lnTo>
                  <a:lnTo>
                    <a:pt x="6188" y="19"/>
                  </a:lnTo>
                  <a:lnTo>
                    <a:pt x="58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37"/>
          <p:cNvGrpSpPr/>
          <p:nvPr/>
        </p:nvGrpSpPr>
        <p:grpSpPr>
          <a:xfrm>
            <a:off x="1588737" y="2258204"/>
            <a:ext cx="318652" cy="319984"/>
            <a:chOff x="2251775" y="4519700"/>
            <a:chExt cx="957200" cy="957175"/>
          </a:xfrm>
        </p:grpSpPr>
        <p:sp>
          <p:nvSpPr>
            <p:cNvPr id="1587" name="Google Shape;1587;p37"/>
            <p:cNvSpPr/>
            <p:nvPr/>
          </p:nvSpPr>
          <p:spPr>
            <a:xfrm>
              <a:off x="2251775" y="4519700"/>
              <a:ext cx="957200" cy="957175"/>
            </a:xfrm>
            <a:custGeom>
              <a:avLst/>
              <a:gdLst/>
              <a:ahLst/>
              <a:cxnLst/>
              <a:rect l="l" t="t" r="r" b="b"/>
              <a:pathLst>
                <a:path w="38288" h="38287" extrusionOk="0">
                  <a:moveTo>
                    <a:pt x="19144" y="0"/>
                  </a:moveTo>
                  <a:lnTo>
                    <a:pt x="18770" y="19"/>
                  </a:lnTo>
                  <a:lnTo>
                    <a:pt x="18434" y="75"/>
                  </a:lnTo>
                  <a:lnTo>
                    <a:pt x="18097" y="150"/>
                  </a:lnTo>
                  <a:lnTo>
                    <a:pt x="17779" y="280"/>
                  </a:lnTo>
                  <a:lnTo>
                    <a:pt x="17462" y="430"/>
                  </a:lnTo>
                  <a:lnTo>
                    <a:pt x="17181" y="598"/>
                  </a:lnTo>
                  <a:lnTo>
                    <a:pt x="16901" y="804"/>
                  </a:lnTo>
                  <a:lnTo>
                    <a:pt x="16658" y="1028"/>
                  </a:lnTo>
                  <a:lnTo>
                    <a:pt x="16433" y="1271"/>
                  </a:lnTo>
                  <a:lnTo>
                    <a:pt x="16228" y="1552"/>
                  </a:lnTo>
                  <a:lnTo>
                    <a:pt x="16041" y="1832"/>
                  </a:lnTo>
                  <a:lnTo>
                    <a:pt x="15891" y="2150"/>
                  </a:lnTo>
                  <a:lnTo>
                    <a:pt x="15779" y="2468"/>
                  </a:lnTo>
                  <a:lnTo>
                    <a:pt x="15704" y="2804"/>
                  </a:lnTo>
                  <a:lnTo>
                    <a:pt x="15648" y="3159"/>
                  </a:lnTo>
                  <a:lnTo>
                    <a:pt x="15630" y="3515"/>
                  </a:lnTo>
                  <a:lnTo>
                    <a:pt x="15630" y="3795"/>
                  </a:lnTo>
                  <a:lnTo>
                    <a:pt x="15667" y="4076"/>
                  </a:lnTo>
                  <a:lnTo>
                    <a:pt x="15723" y="4356"/>
                  </a:lnTo>
                  <a:lnTo>
                    <a:pt x="15798" y="4618"/>
                  </a:lnTo>
                  <a:lnTo>
                    <a:pt x="15891" y="4879"/>
                  </a:lnTo>
                  <a:lnTo>
                    <a:pt x="16022" y="5122"/>
                  </a:lnTo>
                  <a:lnTo>
                    <a:pt x="16153" y="5365"/>
                  </a:lnTo>
                  <a:lnTo>
                    <a:pt x="16303" y="5590"/>
                  </a:lnTo>
                  <a:lnTo>
                    <a:pt x="16471" y="5795"/>
                  </a:lnTo>
                  <a:lnTo>
                    <a:pt x="16658" y="5982"/>
                  </a:lnTo>
                  <a:lnTo>
                    <a:pt x="16845" y="6169"/>
                  </a:lnTo>
                  <a:lnTo>
                    <a:pt x="17050" y="6338"/>
                  </a:lnTo>
                  <a:lnTo>
                    <a:pt x="17275" y="6487"/>
                  </a:lnTo>
                  <a:lnTo>
                    <a:pt x="17518" y="6637"/>
                  </a:lnTo>
                  <a:lnTo>
                    <a:pt x="17761" y="6749"/>
                  </a:lnTo>
                  <a:lnTo>
                    <a:pt x="18023" y="6842"/>
                  </a:lnTo>
                  <a:lnTo>
                    <a:pt x="18023" y="9104"/>
                  </a:lnTo>
                  <a:lnTo>
                    <a:pt x="17649" y="9161"/>
                  </a:lnTo>
                  <a:lnTo>
                    <a:pt x="17293" y="9217"/>
                  </a:lnTo>
                  <a:lnTo>
                    <a:pt x="16938" y="9291"/>
                  </a:lnTo>
                  <a:lnTo>
                    <a:pt x="16583" y="9366"/>
                  </a:lnTo>
                  <a:lnTo>
                    <a:pt x="16247" y="9460"/>
                  </a:lnTo>
                  <a:lnTo>
                    <a:pt x="15910" y="9572"/>
                  </a:lnTo>
                  <a:lnTo>
                    <a:pt x="15574" y="9703"/>
                  </a:lnTo>
                  <a:lnTo>
                    <a:pt x="15237" y="9834"/>
                  </a:lnTo>
                  <a:lnTo>
                    <a:pt x="14919" y="9964"/>
                  </a:lnTo>
                  <a:lnTo>
                    <a:pt x="14601" y="10133"/>
                  </a:lnTo>
                  <a:lnTo>
                    <a:pt x="14302" y="10282"/>
                  </a:lnTo>
                  <a:lnTo>
                    <a:pt x="13984" y="10469"/>
                  </a:lnTo>
                  <a:lnTo>
                    <a:pt x="13685" y="10637"/>
                  </a:lnTo>
                  <a:lnTo>
                    <a:pt x="13405" y="10843"/>
                  </a:lnTo>
                  <a:lnTo>
                    <a:pt x="13124" y="11049"/>
                  </a:lnTo>
                  <a:lnTo>
                    <a:pt x="12844" y="11254"/>
                  </a:lnTo>
                  <a:lnTo>
                    <a:pt x="16228" y="14657"/>
                  </a:lnTo>
                  <a:lnTo>
                    <a:pt x="16303" y="14732"/>
                  </a:lnTo>
                  <a:lnTo>
                    <a:pt x="16377" y="14825"/>
                  </a:lnTo>
                  <a:lnTo>
                    <a:pt x="16471" y="15012"/>
                  </a:lnTo>
                  <a:lnTo>
                    <a:pt x="16546" y="15236"/>
                  </a:lnTo>
                  <a:lnTo>
                    <a:pt x="16564" y="15442"/>
                  </a:lnTo>
                  <a:lnTo>
                    <a:pt x="16546" y="15648"/>
                  </a:lnTo>
                  <a:lnTo>
                    <a:pt x="16471" y="15872"/>
                  </a:lnTo>
                  <a:lnTo>
                    <a:pt x="16377" y="16059"/>
                  </a:lnTo>
                  <a:lnTo>
                    <a:pt x="16303" y="16152"/>
                  </a:lnTo>
                  <a:lnTo>
                    <a:pt x="16228" y="16227"/>
                  </a:lnTo>
                  <a:lnTo>
                    <a:pt x="16153" y="16321"/>
                  </a:lnTo>
                  <a:lnTo>
                    <a:pt x="16060" y="16377"/>
                  </a:lnTo>
                  <a:lnTo>
                    <a:pt x="15854" y="16489"/>
                  </a:lnTo>
                  <a:lnTo>
                    <a:pt x="15648" y="16545"/>
                  </a:lnTo>
                  <a:lnTo>
                    <a:pt x="15443" y="16564"/>
                  </a:lnTo>
                  <a:lnTo>
                    <a:pt x="15218" y="16545"/>
                  </a:lnTo>
                  <a:lnTo>
                    <a:pt x="15013" y="16489"/>
                  </a:lnTo>
                  <a:lnTo>
                    <a:pt x="14826" y="16377"/>
                  </a:lnTo>
                  <a:lnTo>
                    <a:pt x="14732" y="16321"/>
                  </a:lnTo>
                  <a:lnTo>
                    <a:pt x="14639" y="16227"/>
                  </a:lnTo>
                  <a:lnTo>
                    <a:pt x="11255" y="12843"/>
                  </a:lnTo>
                  <a:lnTo>
                    <a:pt x="11049" y="13124"/>
                  </a:lnTo>
                  <a:lnTo>
                    <a:pt x="10844" y="13404"/>
                  </a:lnTo>
                  <a:lnTo>
                    <a:pt x="10638" y="13703"/>
                  </a:lnTo>
                  <a:lnTo>
                    <a:pt x="10451" y="13984"/>
                  </a:lnTo>
                  <a:lnTo>
                    <a:pt x="10283" y="14302"/>
                  </a:lnTo>
                  <a:lnTo>
                    <a:pt x="10115" y="14601"/>
                  </a:lnTo>
                  <a:lnTo>
                    <a:pt x="9965" y="14919"/>
                  </a:lnTo>
                  <a:lnTo>
                    <a:pt x="9834" y="15255"/>
                  </a:lnTo>
                  <a:lnTo>
                    <a:pt x="9685" y="15573"/>
                  </a:lnTo>
                  <a:lnTo>
                    <a:pt x="9573" y="15909"/>
                  </a:lnTo>
                  <a:lnTo>
                    <a:pt x="9460" y="16246"/>
                  </a:lnTo>
                  <a:lnTo>
                    <a:pt x="9367" y="16601"/>
                  </a:lnTo>
                  <a:lnTo>
                    <a:pt x="9292" y="16938"/>
                  </a:lnTo>
                  <a:lnTo>
                    <a:pt x="9217" y="17293"/>
                  </a:lnTo>
                  <a:lnTo>
                    <a:pt x="9161" y="17648"/>
                  </a:lnTo>
                  <a:lnTo>
                    <a:pt x="9105" y="18022"/>
                  </a:lnTo>
                  <a:lnTo>
                    <a:pt x="6843" y="18022"/>
                  </a:lnTo>
                  <a:lnTo>
                    <a:pt x="6750" y="17760"/>
                  </a:lnTo>
                  <a:lnTo>
                    <a:pt x="6619" y="17517"/>
                  </a:lnTo>
                  <a:lnTo>
                    <a:pt x="6488" y="17274"/>
                  </a:lnTo>
                  <a:lnTo>
                    <a:pt x="6338" y="17068"/>
                  </a:lnTo>
                  <a:lnTo>
                    <a:pt x="6170" y="16844"/>
                  </a:lnTo>
                  <a:lnTo>
                    <a:pt x="5983" y="16657"/>
                  </a:lnTo>
                  <a:lnTo>
                    <a:pt x="5796" y="16470"/>
                  </a:lnTo>
                  <a:lnTo>
                    <a:pt x="5572" y="16302"/>
                  </a:lnTo>
                  <a:lnTo>
                    <a:pt x="5347" y="16152"/>
                  </a:lnTo>
                  <a:lnTo>
                    <a:pt x="5123" y="16022"/>
                  </a:lnTo>
                  <a:lnTo>
                    <a:pt x="4880" y="15909"/>
                  </a:lnTo>
                  <a:lnTo>
                    <a:pt x="4618" y="15797"/>
                  </a:lnTo>
                  <a:lnTo>
                    <a:pt x="4357" y="15722"/>
                  </a:lnTo>
                  <a:lnTo>
                    <a:pt x="4076" y="15666"/>
                  </a:lnTo>
                  <a:lnTo>
                    <a:pt x="3796" y="15648"/>
                  </a:lnTo>
                  <a:lnTo>
                    <a:pt x="3515" y="15629"/>
                  </a:lnTo>
                  <a:lnTo>
                    <a:pt x="3142" y="15648"/>
                  </a:lnTo>
                  <a:lnTo>
                    <a:pt x="2805" y="15704"/>
                  </a:lnTo>
                  <a:lnTo>
                    <a:pt x="2469" y="15778"/>
                  </a:lnTo>
                  <a:lnTo>
                    <a:pt x="2151" y="15909"/>
                  </a:lnTo>
                  <a:lnTo>
                    <a:pt x="1833" y="16059"/>
                  </a:lnTo>
                  <a:lnTo>
                    <a:pt x="1552" y="16227"/>
                  </a:lnTo>
                  <a:lnTo>
                    <a:pt x="1272" y="16433"/>
                  </a:lnTo>
                  <a:lnTo>
                    <a:pt x="1029" y="16657"/>
                  </a:lnTo>
                  <a:lnTo>
                    <a:pt x="805" y="16900"/>
                  </a:lnTo>
                  <a:lnTo>
                    <a:pt x="599" y="17181"/>
                  </a:lnTo>
                  <a:lnTo>
                    <a:pt x="412" y="17461"/>
                  </a:lnTo>
                  <a:lnTo>
                    <a:pt x="263" y="17779"/>
                  </a:lnTo>
                  <a:lnTo>
                    <a:pt x="150" y="18097"/>
                  </a:lnTo>
                  <a:lnTo>
                    <a:pt x="76" y="18433"/>
                  </a:lnTo>
                  <a:lnTo>
                    <a:pt x="19" y="18788"/>
                  </a:lnTo>
                  <a:lnTo>
                    <a:pt x="1" y="19144"/>
                  </a:lnTo>
                  <a:lnTo>
                    <a:pt x="19" y="19499"/>
                  </a:lnTo>
                  <a:lnTo>
                    <a:pt x="76" y="19854"/>
                  </a:lnTo>
                  <a:lnTo>
                    <a:pt x="150" y="20190"/>
                  </a:lnTo>
                  <a:lnTo>
                    <a:pt x="263" y="20508"/>
                  </a:lnTo>
                  <a:lnTo>
                    <a:pt x="412" y="20807"/>
                  </a:lnTo>
                  <a:lnTo>
                    <a:pt x="599" y="21106"/>
                  </a:lnTo>
                  <a:lnTo>
                    <a:pt x="805" y="21368"/>
                  </a:lnTo>
                  <a:lnTo>
                    <a:pt x="1029" y="21630"/>
                  </a:lnTo>
                  <a:lnTo>
                    <a:pt x="1272" y="21854"/>
                  </a:lnTo>
                  <a:lnTo>
                    <a:pt x="1552" y="22060"/>
                  </a:lnTo>
                  <a:lnTo>
                    <a:pt x="1833" y="22228"/>
                  </a:lnTo>
                  <a:lnTo>
                    <a:pt x="2151" y="22378"/>
                  </a:lnTo>
                  <a:lnTo>
                    <a:pt x="2469" y="22490"/>
                  </a:lnTo>
                  <a:lnTo>
                    <a:pt x="2805" y="22583"/>
                  </a:lnTo>
                  <a:lnTo>
                    <a:pt x="3142" y="22639"/>
                  </a:lnTo>
                  <a:lnTo>
                    <a:pt x="3515" y="22658"/>
                  </a:lnTo>
                  <a:lnTo>
                    <a:pt x="3796" y="22639"/>
                  </a:lnTo>
                  <a:lnTo>
                    <a:pt x="4076" y="22602"/>
                  </a:lnTo>
                  <a:lnTo>
                    <a:pt x="4357" y="22546"/>
                  </a:lnTo>
                  <a:lnTo>
                    <a:pt x="4618" y="22471"/>
                  </a:lnTo>
                  <a:lnTo>
                    <a:pt x="4880" y="22378"/>
                  </a:lnTo>
                  <a:lnTo>
                    <a:pt x="5123" y="22266"/>
                  </a:lnTo>
                  <a:lnTo>
                    <a:pt x="5347" y="22135"/>
                  </a:lnTo>
                  <a:lnTo>
                    <a:pt x="5572" y="21985"/>
                  </a:lnTo>
                  <a:lnTo>
                    <a:pt x="5796" y="21817"/>
                  </a:lnTo>
                  <a:lnTo>
                    <a:pt x="5983" y="21630"/>
                  </a:lnTo>
                  <a:lnTo>
                    <a:pt x="6170" y="21443"/>
                  </a:lnTo>
                  <a:lnTo>
                    <a:pt x="6338" y="21219"/>
                  </a:lnTo>
                  <a:lnTo>
                    <a:pt x="6488" y="20994"/>
                  </a:lnTo>
                  <a:lnTo>
                    <a:pt x="6619" y="20770"/>
                  </a:lnTo>
                  <a:lnTo>
                    <a:pt x="6750" y="20527"/>
                  </a:lnTo>
                  <a:lnTo>
                    <a:pt x="6843" y="20265"/>
                  </a:lnTo>
                  <a:lnTo>
                    <a:pt x="9105" y="20265"/>
                  </a:lnTo>
                  <a:lnTo>
                    <a:pt x="9161" y="20620"/>
                  </a:lnTo>
                  <a:lnTo>
                    <a:pt x="9217" y="20976"/>
                  </a:lnTo>
                  <a:lnTo>
                    <a:pt x="9292" y="21331"/>
                  </a:lnTo>
                  <a:lnTo>
                    <a:pt x="9367" y="21686"/>
                  </a:lnTo>
                  <a:lnTo>
                    <a:pt x="9460" y="22041"/>
                  </a:lnTo>
                  <a:lnTo>
                    <a:pt x="9573" y="22378"/>
                  </a:lnTo>
                  <a:lnTo>
                    <a:pt x="9703" y="22714"/>
                  </a:lnTo>
                  <a:lnTo>
                    <a:pt x="9834" y="23032"/>
                  </a:lnTo>
                  <a:lnTo>
                    <a:pt x="9965" y="23350"/>
                  </a:lnTo>
                  <a:lnTo>
                    <a:pt x="10115" y="23668"/>
                  </a:lnTo>
                  <a:lnTo>
                    <a:pt x="10283" y="23985"/>
                  </a:lnTo>
                  <a:lnTo>
                    <a:pt x="10451" y="24285"/>
                  </a:lnTo>
                  <a:lnTo>
                    <a:pt x="10638" y="24584"/>
                  </a:lnTo>
                  <a:lnTo>
                    <a:pt x="10844" y="24883"/>
                  </a:lnTo>
                  <a:lnTo>
                    <a:pt x="11049" y="25163"/>
                  </a:lnTo>
                  <a:lnTo>
                    <a:pt x="11255" y="25444"/>
                  </a:lnTo>
                  <a:lnTo>
                    <a:pt x="14639" y="22041"/>
                  </a:lnTo>
                  <a:lnTo>
                    <a:pt x="14732" y="21966"/>
                  </a:lnTo>
                  <a:lnTo>
                    <a:pt x="14826" y="21910"/>
                  </a:lnTo>
                  <a:lnTo>
                    <a:pt x="15013" y="21798"/>
                  </a:lnTo>
                  <a:lnTo>
                    <a:pt x="15218" y="21742"/>
                  </a:lnTo>
                  <a:lnTo>
                    <a:pt x="15443" y="21723"/>
                  </a:lnTo>
                  <a:lnTo>
                    <a:pt x="15648" y="21742"/>
                  </a:lnTo>
                  <a:lnTo>
                    <a:pt x="15854" y="21798"/>
                  </a:lnTo>
                  <a:lnTo>
                    <a:pt x="16060" y="21910"/>
                  </a:lnTo>
                  <a:lnTo>
                    <a:pt x="16153" y="21966"/>
                  </a:lnTo>
                  <a:lnTo>
                    <a:pt x="16228" y="22041"/>
                  </a:lnTo>
                  <a:lnTo>
                    <a:pt x="16303" y="22135"/>
                  </a:lnTo>
                  <a:lnTo>
                    <a:pt x="16377" y="22228"/>
                  </a:lnTo>
                  <a:lnTo>
                    <a:pt x="16471" y="22415"/>
                  </a:lnTo>
                  <a:lnTo>
                    <a:pt x="16546" y="22621"/>
                  </a:lnTo>
                  <a:lnTo>
                    <a:pt x="16564" y="22845"/>
                  </a:lnTo>
                  <a:lnTo>
                    <a:pt x="16546" y="23051"/>
                  </a:lnTo>
                  <a:lnTo>
                    <a:pt x="16471" y="23256"/>
                  </a:lnTo>
                  <a:lnTo>
                    <a:pt x="16377" y="23462"/>
                  </a:lnTo>
                  <a:lnTo>
                    <a:pt x="16303" y="23556"/>
                  </a:lnTo>
                  <a:lnTo>
                    <a:pt x="16228" y="23630"/>
                  </a:lnTo>
                  <a:lnTo>
                    <a:pt x="12844" y="27033"/>
                  </a:lnTo>
                  <a:lnTo>
                    <a:pt x="13124" y="27238"/>
                  </a:lnTo>
                  <a:lnTo>
                    <a:pt x="13405" y="27444"/>
                  </a:lnTo>
                  <a:lnTo>
                    <a:pt x="13685" y="27631"/>
                  </a:lnTo>
                  <a:lnTo>
                    <a:pt x="13984" y="27818"/>
                  </a:lnTo>
                  <a:lnTo>
                    <a:pt x="14302" y="27986"/>
                  </a:lnTo>
                  <a:lnTo>
                    <a:pt x="14601" y="28154"/>
                  </a:lnTo>
                  <a:lnTo>
                    <a:pt x="14919" y="28304"/>
                  </a:lnTo>
                  <a:lnTo>
                    <a:pt x="15237" y="28454"/>
                  </a:lnTo>
                  <a:lnTo>
                    <a:pt x="15574" y="28584"/>
                  </a:lnTo>
                  <a:lnTo>
                    <a:pt x="15910" y="28697"/>
                  </a:lnTo>
                  <a:lnTo>
                    <a:pt x="16247" y="28809"/>
                  </a:lnTo>
                  <a:lnTo>
                    <a:pt x="16583" y="28902"/>
                  </a:lnTo>
                  <a:lnTo>
                    <a:pt x="16938" y="28996"/>
                  </a:lnTo>
                  <a:lnTo>
                    <a:pt x="17293" y="29070"/>
                  </a:lnTo>
                  <a:lnTo>
                    <a:pt x="17649" y="29127"/>
                  </a:lnTo>
                  <a:lnTo>
                    <a:pt x="18023" y="29183"/>
                  </a:lnTo>
                  <a:lnTo>
                    <a:pt x="18023" y="31445"/>
                  </a:lnTo>
                  <a:lnTo>
                    <a:pt x="17761" y="31538"/>
                  </a:lnTo>
                  <a:lnTo>
                    <a:pt x="17518" y="31650"/>
                  </a:lnTo>
                  <a:lnTo>
                    <a:pt x="17275" y="31781"/>
                  </a:lnTo>
                  <a:lnTo>
                    <a:pt x="17050" y="31949"/>
                  </a:lnTo>
                  <a:lnTo>
                    <a:pt x="16845" y="32118"/>
                  </a:lnTo>
                  <a:lnTo>
                    <a:pt x="16658" y="32286"/>
                  </a:lnTo>
                  <a:lnTo>
                    <a:pt x="16471" y="32492"/>
                  </a:lnTo>
                  <a:lnTo>
                    <a:pt x="16303" y="32697"/>
                  </a:lnTo>
                  <a:lnTo>
                    <a:pt x="16153" y="32922"/>
                  </a:lnTo>
                  <a:lnTo>
                    <a:pt x="16022" y="33165"/>
                  </a:lnTo>
                  <a:lnTo>
                    <a:pt x="15891" y="33408"/>
                  </a:lnTo>
                  <a:lnTo>
                    <a:pt x="15798" y="33669"/>
                  </a:lnTo>
                  <a:lnTo>
                    <a:pt x="15723" y="33931"/>
                  </a:lnTo>
                  <a:lnTo>
                    <a:pt x="15667" y="34212"/>
                  </a:lnTo>
                  <a:lnTo>
                    <a:pt x="15630" y="34492"/>
                  </a:lnTo>
                  <a:lnTo>
                    <a:pt x="15630" y="34772"/>
                  </a:lnTo>
                  <a:lnTo>
                    <a:pt x="15648" y="35128"/>
                  </a:lnTo>
                  <a:lnTo>
                    <a:pt x="15704" y="35483"/>
                  </a:lnTo>
                  <a:lnTo>
                    <a:pt x="15779" y="35819"/>
                  </a:lnTo>
                  <a:lnTo>
                    <a:pt x="15891" y="36137"/>
                  </a:lnTo>
                  <a:lnTo>
                    <a:pt x="16041" y="36436"/>
                  </a:lnTo>
                  <a:lnTo>
                    <a:pt x="16228" y="36735"/>
                  </a:lnTo>
                  <a:lnTo>
                    <a:pt x="16433" y="36997"/>
                  </a:lnTo>
                  <a:lnTo>
                    <a:pt x="16658" y="37259"/>
                  </a:lnTo>
                  <a:lnTo>
                    <a:pt x="16901" y="37483"/>
                  </a:lnTo>
                  <a:lnTo>
                    <a:pt x="17181" y="37689"/>
                  </a:lnTo>
                  <a:lnTo>
                    <a:pt x="17462" y="37857"/>
                  </a:lnTo>
                  <a:lnTo>
                    <a:pt x="17779" y="38007"/>
                  </a:lnTo>
                  <a:lnTo>
                    <a:pt x="18097" y="38119"/>
                  </a:lnTo>
                  <a:lnTo>
                    <a:pt x="18434" y="38212"/>
                  </a:lnTo>
                  <a:lnTo>
                    <a:pt x="18770" y="38268"/>
                  </a:lnTo>
                  <a:lnTo>
                    <a:pt x="19144" y="38287"/>
                  </a:lnTo>
                  <a:lnTo>
                    <a:pt x="19499" y="38268"/>
                  </a:lnTo>
                  <a:lnTo>
                    <a:pt x="19855" y="38212"/>
                  </a:lnTo>
                  <a:lnTo>
                    <a:pt x="20191" y="38119"/>
                  </a:lnTo>
                  <a:lnTo>
                    <a:pt x="20509" y="38007"/>
                  </a:lnTo>
                  <a:lnTo>
                    <a:pt x="20808" y="37857"/>
                  </a:lnTo>
                  <a:lnTo>
                    <a:pt x="21107" y="37689"/>
                  </a:lnTo>
                  <a:lnTo>
                    <a:pt x="21369" y="37483"/>
                  </a:lnTo>
                  <a:lnTo>
                    <a:pt x="21631" y="37259"/>
                  </a:lnTo>
                  <a:lnTo>
                    <a:pt x="21855" y="36997"/>
                  </a:lnTo>
                  <a:lnTo>
                    <a:pt x="22061" y="36735"/>
                  </a:lnTo>
                  <a:lnTo>
                    <a:pt x="22229" y="36436"/>
                  </a:lnTo>
                  <a:lnTo>
                    <a:pt x="22378" y="36137"/>
                  </a:lnTo>
                  <a:lnTo>
                    <a:pt x="22491" y="35819"/>
                  </a:lnTo>
                  <a:lnTo>
                    <a:pt x="22584" y="35483"/>
                  </a:lnTo>
                  <a:lnTo>
                    <a:pt x="22640" y="35128"/>
                  </a:lnTo>
                  <a:lnTo>
                    <a:pt x="22659" y="34772"/>
                  </a:lnTo>
                  <a:lnTo>
                    <a:pt x="22640" y="34492"/>
                  </a:lnTo>
                  <a:lnTo>
                    <a:pt x="22603" y="34212"/>
                  </a:lnTo>
                  <a:lnTo>
                    <a:pt x="22547" y="33931"/>
                  </a:lnTo>
                  <a:lnTo>
                    <a:pt x="22472" y="33669"/>
                  </a:lnTo>
                  <a:lnTo>
                    <a:pt x="22378" y="33408"/>
                  </a:lnTo>
                  <a:lnTo>
                    <a:pt x="22266" y="33165"/>
                  </a:lnTo>
                  <a:lnTo>
                    <a:pt x="22135" y="32922"/>
                  </a:lnTo>
                  <a:lnTo>
                    <a:pt x="21986" y="32697"/>
                  </a:lnTo>
                  <a:lnTo>
                    <a:pt x="21818" y="32492"/>
                  </a:lnTo>
                  <a:lnTo>
                    <a:pt x="21631" y="32286"/>
                  </a:lnTo>
                  <a:lnTo>
                    <a:pt x="21425" y="32118"/>
                  </a:lnTo>
                  <a:lnTo>
                    <a:pt x="21219" y="31949"/>
                  </a:lnTo>
                  <a:lnTo>
                    <a:pt x="20995" y="31781"/>
                  </a:lnTo>
                  <a:lnTo>
                    <a:pt x="20771" y="31650"/>
                  </a:lnTo>
                  <a:lnTo>
                    <a:pt x="20509" y="31538"/>
                  </a:lnTo>
                  <a:lnTo>
                    <a:pt x="20266" y="31445"/>
                  </a:lnTo>
                  <a:lnTo>
                    <a:pt x="20266" y="29183"/>
                  </a:lnTo>
                  <a:lnTo>
                    <a:pt x="20621" y="29127"/>
                  </a:lnTo>
                  <a:lnTo>
                    <a:pt x="20976" y="29070"/>
                  </a:lnTo>
                  <a:lnTo>
                    <a:pt x="21331" y="28996"/>
                  </a:lnTo>
                  <a:lnTo>
                    <a:pt x="21687" y="28902"/>
                  </a:lnTo>
                  <a:lnTo>
                    <a:pt x="22023" y="28809"/>
                  </a:lnTo>
                  <a:lnTo>
                    <a:pt x="22360" y="28697"/>
                  </a:lnTo>
                  <a:lnTo>
                    <a:pt x="22696" y="28584"/>
                  </a:lnTo>
                  <a:lnTo>
                    <a:pt x="23033" y="28454"/>
                  </a:lnTo>
                  <a:lnTo>
                    <a:pt x="23351" y="28304"/>
                  </a:lnTo>
                  <a:lnTo>
                    <a:pt x="23668" y="28154"/>
                  </a:lnTo>
                  <a:lnTo>
                    <a:pt x="23986" y="27986"/>
                  </a:lnTo>
                  <a:lnTo>
                    <a:pt x="24285" y="27818"/>
                  </a:lnTo>
                  <a:lnTo>
                    <a:pt x="24584" y="27631"/>
                  </a:lnTo>
                  <a:lnTo>
                    <a:pt x="24883" y="27444"/>
                  </a:lnTo>
                  <a:lnTo>
                    <a:pt x="25164" y="27238"/>
                  </a:lnTo>
                  <a:lnTo>
                    <a:pt x="25444" y="27033"/>
                  </a:lnTo>
                  <a:lnTo>
                    <a:pt x="22042" y="23630"/>
                  </a:lnTo>
                  <a:lnTo>
                    <a:pt x="21967" y="23556"/>
                  </a:lnTo>
                  <a:lnTo>
                    <a:pt x="21892" y="23462"/>
                  </a:lnTo>
                  <a:lnTo>
                    <a:pt x="21799" y="23256"/>
                  </a:lnTo>
                  <a:lnTo>
                    <a:pt x="21743" y="23051"/>
                  </a:lnTo>
                  <a:lnTo>
                    <a:pt x="21724" y="22845"/>
                  </a:lnTo>
                  <a:lnTo>
                    <a:pt x="21743" y="22621"/>
                  </a:lnTo>
                  <a:lnTo>
                    <a:pt x="21799" y="22415"/>
                  </a:lnTo>
                  <a:lnTo>
                    <a:pt x="21892" y="22228"/>
                  </a:lnTo>
                  <a:lnTo>
                    <a:pt x="21967" y="22135"/>
                  </a:lnTo>
                  <a:lnTo>
                    <a:pt x="22042" y="22041"/>
                  </a:lnTo>
                  <a:lnTo>
                    <a:pt x="22135" y="21966"/>
                  </a:lnTo>
                  <a:lnTo>
                    <a:pt x="22229" y="21910"/>
                  </a:lnTo>
                  <a:lnTo>
                    <a:pt x="22416" y="21798"/>
                  </a:lnTo>
                  <a:lnTo>
                    <a:pt x="22621" y="21742"/>
                  </a:lnTo>
                  <a:lnTo>
                    <a:pt x="22846" y="21723"/>
                  </a:lnTo>
                  <a:lnTo>
                    <a:pt x="23051" y="21742"/>
                  </a:lnTo>
                  <a:lnTo>
                    <a:pt x="23257" y="21798"/>
                  </a:lnTo>
                  <a:lnTo>
                    <a:pt x="23463" y="21910"/>
                  </a:lnTo>
                  <a:lnTo>
                    <a:pt x="23537" y="21966"/>
                  </a:lnTo>
                  <a:lnTo>
                    <a:pt x="23631" y="22041"/>
                  </a:lnTo>
                  <a:lnTo>
                    <a:pt x="27015" y="25444"/>
                  </a:lnTo>
                  <a:lnTo>
                    <a:pt x="27239" y="25163"/>
                  </a:lnTo>
                  <a:lnTo>
                    <a:pt x="27445" y="24883"/>
                  </a:lnTo>
                  <a:lnTo>
                    <a:pt x="27632" y="24584"/>
                  </a:lnTo>
                  <a:lnTo>
                    <a:pt x="27819" y="24285"/>
                  </a:lnTo>
                  <a:lnTo>
                    <a:pt x="27987" y="23985"/>
                  </a:lnTo>
                  <a:lnTo>
                    <a:pt x="28155" y="23668"/>
                  </a:lnTo>
                  <a:lnTo>
                    <a:pt x="28305" y="23350"/>
                  </a:lnTo>
                  <a:lnTo>
                    <a:pt x="28454" y="23032"/>
                  </a:lnTo>
                  <a:lnTo>
                    <a:pt x="28585" y="22714"/>
                  </a:lnTo>
                  <a:lnTo>
                    <a:pt x="28697" y="22378"/>
                  </a:lnTo>
                  <a:lnTo>
                    <a:pt x="28809" y="22041"/>
                  </a:lnTo>
                  <a:lnTo>
                    <a:pt x="28903" y="21686"/>
                  </a:lnTo>
                  <a:lnTo>
                    <a:pt x="28996" y="21331"/>
                  </a:lnTo>
                  <a:lnTo>
                    <a:pt x="29071" y="20976"/>
                  </a:lnTo>
                  <a:lnTo>
                    <a:pt x="29127" y="20620"/>
                  </a:lnTo>
                  <a:lnTo>
                    <a:pt x="29165" y="20265"/>
                  </a:lnTo>
                  <a:lnTo>
                    <a:pt x="31445" y="20265"/>
                  </a:lnTo>
                  <a:lnTo>
                    <a:pt x="31539" y="20527"/>
                  </a:lnTo>
                  <a:lnTo>
                    <a:pt x="31651" y="20770"/>
                  </a:lnTo>
                  <a:lnTo>
                    <a:pt x="31782" y="20994"/>
                  </a:lnTo>
                  <a:lnTo>
                    <a:pt x="31931" y="21219"/>
                  </a:lnTo>
                  <a:lnTo>
                    <a:pt x="32100" y="21443"/>
                  </a:lnTo>
                  <a:lnTo>
                    <a:pt x="32287" y="21630"/>
                  </a:lnTo>
                  <a:lnTo>
                    <a:pt x="32492" y="21817"/>
                  </a:lnTo>
                  <a:lnTo>
                    <a:pt x="32698" y="21985"/>
                  </a:lnTo>
                  <a:lnTo>
                    <a:pt x="32922" y="22135"/>
                  </a:lnTo>
                  <a:lnTo>
                    <a:pt x="33165" y="22266"/>
                  </a:lnTo>
                  <a:lnTo>
                    <a:pt x="33408" y="22378"/>
                  </a:lnTo>
                  <a:lnTo>
                    <a:pt x="33651" y="22471"/>
                  </a:lnTo>
                  <a:lnTo>
                    <a:pt x="33932" y="22546"/>
                  </a:lnTo>
                  <a:lnTo>
                    <a:pt x="34193" y="22602"/>
                  </a:lnTo>
                  <a:lnTo>
                    <a:pt x="34474" y="22639"/>
                  </a:lnTo>
                  <a:lnTo>
                    <a:pt x="34773" y="22658"/>
                  </a:lnTo>
                  <a:lnTo>
                    <a:pt x="35128" y="22639"/>
                  </a:lnTo>
                  <a:lnTo>
                    <a:pt x="35483" y="22583"/>
                  </a:lnTo>
                  <a:lnTo>
                    <a:pt x="35820" y="22490"/>
                  </a:lnTo>
                  <a:lnTo>
                    <a:pt x="36138" y="22378"/>
                  </a:lnTo>
                  <a:lnTo>
                    <a:pt x="36437" y="22228"/>
                  </a:lnTo>
                  <a:lnTo>
                    <a:pt x="36736" y="22060"/>
                  </a:lnTo>
                  <a:lnTo>
                    <a:pt x="36998" y="21854"/>
                  </a:lnTo>
                  <a:lnTo>
                    <a:pt x="37259" y="21630"/>
                  </a:lnTo>
                  <a:lnTo>
                    <a:pt x="37484" y="21368"/>
                  </a:lnTo>
                  <a:lnTo>
                    <a:pt x="37689" y="21106"/>
                  </a:lnTo>
                  <a:lnTo>
                    <a:pt x="37858" y="20807"/>
                  </a:lnTo>
                  <a:lnTo>
                    <a:pt x="38007" y="20508"/>
                  </a:lnTo>
                  <a:lnTo>
                    <a:pt x="38119" y="20190"/>
                  </a:lnTo>
                  <a:lnTo>
                    <a:pt x="38213" y="19854"/>
                  </a:lnTo>
                  <a:lnTo>
                    <a:pt x="38269" y="19499"/>
                  </a:lnTo>
                  <a:lnTo>
                    <a:pt x="38288" y="19144"/>
                  </a:lnTo>
                  <a:lnTo>
                    <a:pt x="38269" y="18788"/>
                  </a:lnTo>
                  <a:lnTo>
                    <a:pt x="38213" y="18433"/>
                  </a:lnTo>
                  <a:lnTo>
                    <a:pt x="38119" y="18097"/>
                  </a:lnTo>
                  <a:lnTo>
                    <a:pt x="38007" y="17779"/>
                  </a:lnTo>
                  <a:lnTo>
                    <a:pt x="37858" y="17461"/>
                  </a:lnTo>
                  <a:lnTo>
                    <a:pt x="37689" y="17181"/>
                  </a:lnTo>
                  <a:lnTo>
                    <a:pt x="37484" y="16900"/>
                  </a:lnTo>
                  <a:lnTo>
                    <a:pt x="37259" y="16657"/>
                  </a:lnTo>
                  <a:lnTo>
                    <a:pt x="36998" y="16433"/>
                  </a:lnTo>
                  <a:lnTo>
                    <a:pt x="36736" y="16227"/>
                  </a:lnTo>
                  <a:lnTo>
                    <a:pt x="36437" y="16059"/>
                  </a:lnTo>
                  <a:lnTo>
                    <a:pt x="36138" y="15909"/>
                  </a:lnTo>
                  <a:lnTo>
                    <a:pt x="35820" y="15778"/>
                  </a:lnTo>
                  <a:lnTo>
                    <a:pt x="35483" y="15704"/>
                  </a:lnTo>
                  <a:lnTo>
                    <a:pt x="35128" y="15648"/>
                  </a:lnTo>
                  <a:lnTo>
                    <a:pt x="34773" y="15629"/>
                  </a:lnTo>
                  <a:lnTo>
                    <a:pt x="34474" y="15648"/>
                  </a:lnTo>
                  <a:lnTo>
                    <a:pt x="34193" y="15666"/>
                  </a:lnTo>
                  <a:lnTo>
                    <a:pt x="33932" y="15722"/>
                  </a:lnTo>
                  <a:lnTo>
                    <a:pt x="33651" y="15797"/>
                  </a:lnTo>
                  <a:lnTo>
                    <a:pt x="33408" y="15909"/>
                  </a:lnTo>
                  <a:lnTo>
                    <a:pt x="33165" y="16022"/>
                  </a:lnTo>
                  <a:lnTo>
                    <a:pt x="32922" y="16152"/>
                  </a:lnTo>
                  <a:lnTo>
                    <a:pt x="32698" y="16302"/>
                  </a:lnTo>
                  <a:lnTo>
                    <a:pt x="32492" y="16470"/>
                  </a:lnTo>
                  <a:lnTo>
                    <a:pt x="32287" y="16657"/>
                  </a:lnTo>
                  <a:lnTo>
                    <a:pt x="32100" y="16844"/>
                  </a:lnTo>
                  <a:lnTo>
                    <a:pt x="31931" y="17068"/>
                  </a:lnTo>
                  <a:lnTo>
                    <a:pt x="31782" y="17274"/>
                  </a:lnTo>
                  <a:lnTo>
                    <a:pt x="31651" y="17517"/>
                  </a:lnTo>
                  <a:lnTo>
                    <a:pt x="31539" y="17760"/>
                  </a:lnTo>
                  <a:lnTo>
                    <a:pt x="31445" y="18022"/>
                  </a:lnTo>
                  <a:lnTo>
                    <a:pt x="29165" y="18022"/>
                  </a:lnTo>
                  <a:lnTo>
                    <a:pt x="29127" y="17648"/>
                  </a:lnTo>
                  <a:lnTo>
                    <a:pt x="29071" y="17293"/>
                  </a:lnTo>
                  <a:lnTo>
                    <a:pt x="28996" y="16938"/>
                  </a:lnTo>
                  <a:lnTo>
                    <a:pt x="28903" y="16601"/>
                  </a:lnTo>
                  <a:lnTo>
                    <a:pt x="28809" y="16246"/>
                  </a:lnTo>
                  <a:lnTo>
                    <a:pt x="28697" y="15909"/>
                  </a:lnTo>
                  <a:lnTo>
                    <a:pt x="28585" y="15573"/>
                  </a:lnTo>
                  <a:lnTo>
                    <a:pt x="28454" y="15255"/>
                  </a:lnTo>
                  <a:lnTo>
                    <a:pt x="28305" y="14919"/>
                  </a:lnTo>
                  <a:lnTo>
                    <a:pt x="28155" y="14601"/>
                  </a:lnTo>
                  <a:lnTo>
                    <a:pt x="27987" y="14302"/>
                  </a:lnTo>
                  <a:lnTo>
                    <a:pt x="27819" y="13984"/>
                  </a:lnTo>
                  <a:lnTo>
                    <a:pt x="27632" y="13703"/>
                  </a:lnTo>
                  <a:lnTo>
                    <a:pt x="27445" y="13404"/>
                  </a:lnTo>
                  <a:lnTo>
                    <a:pt x="27239" y="13124"/>
                  </a:lnTo>
                  <a:lnTo>
                    <a:pt x="27015" y="12843"/>
                  </a:lnTo>
                  <a:lnTo>
                    <a:pt x="23631" y="16227"/>
                  </a:lnTo>
                  <a:lnTo>
                    <a:pt x="23537" y="16321"/>
                  </a:lnTo>
                  <a:lnTo>
                    <a:pt x="23463" y="16377"/>
                  </a:lnTo>
                  <a:lnTo>
                    <a:pt x="23257" y="16489"/>
                  </a:lnTo>
                  <a:lnTo>
                    <a:pt x="23051" y="16545"/>
                  </a:lnTo>
                  <a:lnTo>
                    <a:pt x="22846" y="16564"/>
                  </a:lnTo>
                  <a:lnTo>
                    <a:pt x="22621" y="16545"/>
                  </a:lnTo>
                  <a:lnTo>
                    <a:pt x="22416" y="16489"/>
                  </a:lnTo>
                  <a:lnTo>
                    <a:pt x="22229" y="16377"/>
                  </a:lnTo>
                  <a:lnTo>
                    <a:pt x="22135" y="16321"/>
                  </a:lnTo>
                  <a:lnTo>
                    <a:pt x="22042" y="16227"/>
                  </a:lnTo>
                  <a:lnTo>
                    <a:pt x="21967" y="16152"/>
                  </a:lnTo>
                  <a:lnTo>
                    <a:pt x="21892" y="16059"/>
                  </a:lnTo>
                  <a:lnTo>
                    <a:pt x="21799" y="15872"/>
                  </a:lnTo>
                  <a:lnTo>
                    <a:pt x="21743" y="15648"/>
                  </a:lnTo>
                  <a:lnTo>
                    <a:pt x="21724" y="15442"/>
                  </a:lnTo>
                  <a:lnTo>
                    <a:pt x="21743" y="15236"/>
                  </a:lnTo>
                  <a:lnTo>
                    <a:pt x="21799" y="15012"/>
                  </a:lnTo>
                  <a:lnTo>
                    <a:pt x="21892" y="14825"/>
                  </a:lnTo>
                  <a:lnTo>
                    <a:pt x="21967" y="14732"/>
                  </a:lnTo>
                  <a:lnTo>
                    <a:pt x="22042" y="14657"/>
                  </a:lnTo>
                  <a:lnTo>
                    <a:pt x="25444" y="11254"/>
                  </a:lnTo>
                  <a:lnTo>
                    <a:pt x="25164" y="11049"/>
                  </a:lnTo>
                  <a:lnTo>
                    <a:pt x="24883" y="10843"/>
                  </a:lnTo>
                  <a:lnTo>
                    <a:pt x="24584" y="10637"/>
                  </a:lnTo>
                  <a:lnTo>
                    <a:pt x="24285" y="10469"/>
                  </a:lnTo>
                  <a:lnTo>
                    <a:pt x="23986" y="10282"/>
                  </a:lnTo>
                  <a:lnTo>
                    <a:pt x="23668" y="10133"/>
                  </a:lnTo>
                  <a:lnTo>
                    <a:pt x="23351" y="9964"/>
                  </a:lnTo>
                  <a:lnTo>
                    <a:pt x="23033" y="9834"/>
                  </a:lnTo>
                  <a:lnTo>
                    <a:pt x="22696" y="9703"/>
                  </a:lnTo>
                  <a:lnTo>
                    <a:pt x="22360" y="9572"/>
                  </a:lnTo>
                  <a:lnTo>
                    <a:pt x="22023" y="9460"/>
                  </a:lnTo>
                  <a:lnTo>
                    <a:pt x="21687" y="9366"/>
                  </a:lnTo>
                  <a:lnTo>
                    <a:pt x="21331" y="9291"/>
                  </a:lnTo>
                  <a:lnTo>
                    <a:pt x="20976" y="9217"/>
                  </a:lnTo>
                  <a:lnTo>
                    <a:pt x="20621" y="9161"/>
                  </a:lnTo>
                  <a:lnTo>
                    <a:pt x="20266" y="9104"/>
                  </a:lnTo>
                  <a:lnTo>
                    <a:pt x="20266" y="6842"/>
                  </a:lnTo>
                  <a:lnTo>
                    <a:pt x="20509" y="6749"/>
                  </a:lnTo>
                  <a:lnTo>
                    <a:pt x="20771" y="6637"/>
                  </a:lnTo>
                  <a:lnTo>
                    <a:pt x="20995" y="6487"/>
                  </a:lnTo>
                  <a:lnTo>
                    <a:pt x="21219" y="6338"/>
                  </a:lnTo>
                  <a:lnTo>
                    <a:pt x="21425" y="6169"/>
                  </a:lnTo>
                  <a:lnTo>
                    <a:pt x="21631" y="5982"/>
                  </a:lnTo>
                  <a:lnTo>
                    <a:pt x="21818" y="5795"/>
                  </a:lnTo>
                  <a:lnTo>
                    <a:pt x="21986" y="5590"/>
                  </a:lnTo>
                  <a:lnTo>
                    <a:pt x="22135" y="5365"/>
                  </a:lnTo>
                  <a:lnTo>
                    <a:pt x="22266" y="5122"/>
                  </a:lnTo>
                  <a:lnTo>
                    <a:pt x="22378" y="4879"/>
                  </a:lnTo>
                  <a:lnTo>
                    <a:pt x="22472" y="4618"/>
                  </a:lnTo>
                  <a:lnTo>
                    <a:pt x="22547" y="4356"/>
                  </a:lnTo>
                  <a:lnTo>
                    <a:pt x="22603" y="4076"/>
                  </a:lnTo>
                  <a:lnTo>
                    <a:pt x="22640" y="3795"/>
                  </a:lnTo>
                  <a:lnTo>
                    <a:pt x="22659" y="3515"/>
                  </a:lnTo>
                  <a:lnTo>
                    <a:pt x="22640" y="3159"/>
                  </a:lnTo>
                  <a:lnTo>
                    <a:pt x="22584" y="2804"/>
                  </a:lnTo>
                  <a:lnTo>
                    <a:pt x="22491" y="2468"/>
                  </a:lnTo>
                  <a:lnTo>
                    <a:pt x="22378" y="2150"/>
                  </a:lnTo>
                  <a:lnTo>
                    <a:pt x="22229" y="1832"/>
                  </a:lnTo>
                  <a:lnTo>
                    <a:pt x="22061" y="1552"/>
                  </a:lnTo>
                  <a:lnTo>
                    <a:pt x="21855" y="1271"/>
                  </a:lnTo>
                  <a:lnTo>
                    <a:pt x="21631" y="1028"/>
                  </a:lnTo>
                  <a:lnTo>
                    <a:pt x="21369" y="804"/>
                  </a:lnTo>
                  <a:lnTo>
                    <a:pt x="21107" y="598"/>
                  </a:lnTo>
                  <a:lnTo>
                    <a:pt x="20808" y="430"/>
                  </a:lnTo>
                  <a:lnTo>
                    <a:pt x="20509" y="280"/>
                  </a:lnTo>
                  <a:lnTo>
                    <a:pt x="20191" y="150"/>
                  </a:lnTo>
                  <a:lnTo>
                    <a:pt x="19855" y="75"/>
                  </a:lnTo>
                  <a:lnTo>
                    <a:pt x="19499" y="19"/>
                  </a:lnTo>
                  <a:lnTo>
                    <a:pt x="19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7"/>
            <p:cNvSpPr/>
            <p:nvPr/>
          </p:nvSpPr>
          <p:spPr>
            <a:xfrm>
              <a:off x="2887875" y="4626250"/>
              <a:ext cx="214550" cy="214550"/>
            </a:xfrm>
            <a:custGeom>
              <a:avLst/>
              <a:gdLst/>
              <a:ahLst/>
              <a:cxnLst/>
              <a:rect l="l" t="t" r="r" b="b"/>
              <a:pathLst>
                <a:path w="8582" h="8582" extrusionOk="0">
                  <a:moveTo>
                    <a:pt x="4824" y="0"/>
                  </a:moveTo>
                  <a:lnTo>
                    <a:pt x="4581" y="38"/>
                  </a:lnTo>
                  <a:lnTo>
                    <a:pt x="4356" y="75"/>
                  </a:lnTo>
                  <a:lnTo>
                    <a:pt x="4132" y="113"/>
                  </a:lnTo>
                  <a:lnTo>
                    <a:pt x="3908" y="187"/>
                  </a:lnTo>
                  <a:lnTo>
                    <a:pt x="3702" y="262"/>
                  </a:lnTo>
                  <a:lnTo>
                    <a:pt x="3496" y="356"/>
                  </a:lnTo>
                  <a:lnTo>
                    <a:pt x="3309" y="468"/>
                  </a:lnTo>
                  <a:lnTo>
                    <a:pt x="3122" y="580"/>
                  </a:lnTo>
                  <a:lnTo>
                    <a:pt x="2935" y="711"/>
                  </a:lnTo>
                  <a:lnTo>
                    <a:pt x="2767" y="842"/>
                  </a:lnTo>
                  <a:lnTo>
                    <a:pt x="2618" y="991"/>
                  </a:lnTo>
                  <a:lnTo>
                    <a:pt x="2468" y="1141"/>
                  </a:lnTo>
                  <a:lnTo>
                    <a:pt x="2318" y="1309"/>
                  </a:lnTo>
                  <a:lnTo>
                    <a:pt x="2188" y="1477"/>
                  </a:lnTo>
                  <a:lnTo>
                    <a:pt x="2075" y="1664"/>
                  </a:lnTo>
                  <a:lnTo>
                    <a:pt x="1963" y="1851"/>
                  </a:lnTo>
                  <a:lnTo>
                    <a:pt x="1870" y="2038"/>
                  </a:lnTo>
                  <a:lnTo>
                    <a:pt x="1795" y="2244"/>
                  </a:lnTo>
                  <a:lnTo>
                    <a:pt x="1720" y="2449"/>
                  </a:lnTo>
                  <a:lnTo>
                    <a:pt x="1645" y="2655"/>
                  </a:lnTo>
                  <a:lnTo>
                    <a:pt x="1608" y="2861"/>
                  </a:lnTo>
                  <a:lnTo>
                    <a:pt x="1571" y="3085"/>
                  </a:lnTo>
                  <a:lnTo>
                    <a:pt x="1552" y="3309"/>
                  </a:lnTo>
                  <a:lnTo>
                    <a:pt x="1552" y="3515"/>
                  </a:lnTo>
                  <a:lnTo>
                    <a:pt x="1552" y="3739"/>
                  </a:lnTo>
                  <a:lnTo>
                    <a:pt x="1571" y="3964"/>
                  </a:lnTo>
                  <a:lnTo>
                    <a:pt x="1608" y="4188"/>
                  </a:lnTo>
                  <a:lnTo>
                    <a:pt x="1664" y="4412"/>
                  </a:lnTo>
                  <a:lnTo>
                    <a:pt x="1720" y="4637"/>
                  </a:lnTo>
                  <a:lnTo>
                    <a:pt x="1814" y="4861"/>
                  </a:lnTo>
                  <a:lnTo>
                    <a:pt x="1907" y="5067"/>
                  </a:lnTo>
                  <a:lnTo>
                    <a:pt x="0" y="6992"/>
                  </a:lnTo>
                  <a:lnTo>
                    <a:pt x="412" y="7366"/>
                  </a:lnTo>
                  <a:lnTo>
                    <a:pt x="823" y="7740"/>
                  </a:lnTo>
                  <a:lnTo>
                    <a:pt x="1215" y="8151"/>
                  </a:lnTo>
                  <a:lnTo>
                    <a:pt x="1571" y="8581"/>
                  </a:lnTo>
                  <a:lnTo>
                    <a:pt x="3496" y="6656"/>
                  </a:lnTo>
                  <a:lnTo>
                    <a:pt x="3721" y="6768"/>
                  </a:lnTo>
                  <a:lnTo>
                    <a:pt x="3945" y="6843"/>
                  </a:lnTo>
                  <a:lnTo>
                    <a:pt x="4169" y="6918"/>
                  </a:lnTo>
                  <a:lnTo>
                    <a:pt x="4394" y="6974"/>
                  </a:lnTo>
                  <a:lnTo>
                    <a:pt x="4599" y="6992"/>
                  </a:lnTo>
                  <a:lnTo>
                    <a:pt x="4824" y="7030"/>
                  </a:lnTo>
                  <a:lnTo>
                    <a:pt x="5272" y="7030"/>
                  </a:lnTo>
                  <a:lnTo>
                    <a:pt x="5497" y="7011"/>
                  </a:lnTo>
                  <a:lnTo>
                    <a:pt x="5702" y="6974"/>
                  </a:lnTo>
                  <a:lnTo>
                    <a:pt x="5927" y="6918"/>
                  </a:lnTo>
                  <a:lnTo>
                    <a:pt x="6132" y="6861"/>
                  </a:lnTo>
                  <a:lnTo>
                    <a:pt x="6338" y="6787"/>
                  </a:lnTo>
                  <a:lnTo>
                    <a:pt x="6525" y="6712"/>
                  </a:lnTo>
                  <a:lnTo>
                    <a:pt x="6730" y="6600"/>
                  </a:lnTo>
                  <a:lnTo>
                    <a:pt x="6917" y="6506"/>
                  </a:lnTo>
                  <a:lnTo>
                    <a:pt x="7086" y="6375"/>
                  </a:lnTo>
                  <a:lnTo>
                    <a:pt x="7254" y="6245"/>
                  </a:lnTo>
                  <a:lnTo>
                    <a:pt x="7422" y="6114"/>
                  </a:lnTo>
                  <a:lnTo>
                    <a:pt x="7590" y="5964"/>
                  </a:lnTo>
                  <a:lnTo>
                    <a:pt x="7721" y="5796"/>
                  </a:lnTo>
                  <a:lnTo>
                    <a:pt x="7871" y="5628"/>
                  </a:lnTo>
                  <a:lnTo>
                    <a:pt x="8002" y="5459"/>
                  </a:lnTo>
                  <a:lnTo>
                    <a:pt x="8114" y="5272"/>
                  </a:lnTo>
                  <a:lnTo>
                    <a:pt x="8207" y="5067"/>
                  </a:lnTo>
                  <a:lnTo>
                    <a:pt x="8301" y="4861"/>
                  </a:lnTo>
                  <a:lnTo>
                    <a:pt x="8394" y="4655"/>
                  </a:lnTo>
                  <a:lnTo>
                    <a:pt x="8450" y="4450"/>
                  </a:lnTo>
                  <a:lnTo>
                    <a:pt x="8506" y="4225"/>
                  </a:lnTo>
                  <a:lnTo>
                    <a:pt x="8544" y="3982"/>
                  </a:lnTo>
                  <a:lnTo>
                    <a:pt x="8563" y="3758"/>
                  </a:lnTo>
                  <a:lnTo>
                    <a:pt x="8581" y="3515"/>
                  </a:lnTo>
                  <a:lnTo>
                    <a:pt x="8563" y="3160"/>
                  </a:lnTo>
                  <a:lnTo>
                    <a:pt x="8506" y="2805"/>
                  </a:lnTo>
                  <a:lnTo>
                    <a:pt x="8413" y="2468"/>
                  </a:lnTo>
                  <a:lnTo>
                    <a:pt x="8301" y="2150"/>
                  </a:lnTo>
                  <a:lnTo>
                    <a:pt x="8151" y="1833"/>
                  </a:lnTo>
                  <a:lnTo>
                    <a:pt x="7983" y="1552"/>
                  </a:lnTo>
                  <a:lnTo>
                    <a:pt x="7777" y="1272"/>
                  </a:lnTo>
                  <a:lnTo>
                    <a:pt x="7553" y="1029"/>
                  </a:lnTo>
                  <a:lnTo>
                    <a:pt x="7291" y="804"/>
                  </a:lnTo>
                  <a:lnTo>
                    <a:pt x="7030" y="599"/>
                  </a:lnTo>
                  <a:lnTo>
                    <a:pt x="6730" y="430"/>
                  </a:lnTo>
                  <a:lnTo>
                    <a:pt x="6431" y="281"/>
                  </a:lnTo>
                  <a:lnTo>
                    <a:pt x="6113" y="150"/>
                  </a:lnTo>
                  <a:lnTo>
                    <a:pt x="5777" y="75"/>
                  </a:lnTo>
                  <a:lnTo>
                    <a:pt x="5422" y="19"/>
                  </a:lnTo>
                  <a:lnTo>
                    <a:pt x="5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7"/>
            <p:cNvSpPr/>
            <p:nvPr/>
          </p:nvSpPr>
          <p:spPr>
            <a:xfrm>
              <a:off x="2358350" y="5155775"/>
              <a:ext cx="214550" cy="214550"/>
            </a:xfrm>
            <a:custGeom>
              <a:avLst/>
              <a:gdLst/>
              <a:ahLst/>
              <a:cxnLst/>
              <a:rect l="l" t="t" r="r" b="b"/>
              <a:pathLst>
                <a:path w="8582" h="8582" extrusionOk="0">
                  <a:moveTo>
                    <a:pt x="6992" y="1"/>
                  </a:moveTo>
                  <a:lnTo>
                    <a:pt x="5066" y="1926"/>
                  </a:lnTo>
                  <a:lnTo>
                    <a:pt x="4842" y="1814"/>
                  </a:lnTo>
                  <a:lnTo>
                    <a:pt x="4636" y="1739"/>
                  </a:lnTo>
                  <a:lnTo>
                    <a:pt x="4412" y="1665"/>
                  </a:lnTo>
                  <a:lnTo>
                    <a:pt x="4188" y="1608"/>
                  </a:lnTo>
                  <a:lnTo>
                    <a:pt x="3963" y="1571"/>
                  </a:lnTo>
                  <a:lnTo>
                    <a:pt x="3739" y="1552"/>
                  </a:lnTo>
                  <a:lnTo>
                    <a:pt x="3290" y="1552"/>
                  </a:lnTo>
                  <a:lnTo>
                    <a:pt x="3085" y="1571"/>
                  </a:lnTo>
                  <a:lnTo>
                    <a:pt x="2860" y="1608"/>
                  </a:lnTo>
                  <a:lnTo>
                    <a:pt x="2655" y="1665"/>
                  </a:lnTo>
                  <a:lnTo>
                    <a:pt x="2449" y="1721"/>
                  </a:lnTo>
                  <a:lnTo>
                    <a:pt x="2244" y="1795"/>
                  </a:lnTo>
                  <a:lnTo>
                    <a:pt x="2038" y="1870"/>
                  </a:lnTo>
                  <a:lnTo>
                    <a:pt x="1851" y="1964"/>
                  </a:lnTo>
                  <a:lnTo>
                    <a:pt x="1664" y="2076"/>
                  </a:lnTo>
                  <a:lnTo>
                    <a:pt x="1477" y="2207"/>
                  </a:lnTo>
                  <a:lnTo>
                    <a:pt x="1309" y="2338"/>
                  </a:lnTo>
                  <a:lnTo>
                    <a:pt x="1141" y="2468"/>
                  </a:lnTo>
                  <a:lnTo>
                    <a:pt x="991" y="2618"/>
                  </a:lnTo>
                  <a:lnTo>
                    <a:pt x="841" y="2786"/>
                  </a:lnTo>
                  <a:lnTo>
                    <a:pt x="711" y="2954"/>
                  </a:lnTo>
                  <a:lnTo>
                    <a:pt x="580" y="3123"/>
                  </a:lnTo>
                  <a:lnTo>
                    <a:pt x="468" y="3310"/>
                  </a:lnTo>
                  <a:lnTo>
                    <a:pt x="355" y="3497"/>
                  </a:lnTo>
                  <a:lnTo>
                    <a:pt x="262" y="3702"/>
                  </a:lnTo>
                  <a:lnTo>
                    <a:pt x="187" y="3908"/>
                  </a:lnTo>
                  <a:lnTo>
                    <a:pt x="112" y="4132"/>
                  </a:lnTo>
                  <a:lnTo>
                    <a:pt x="56" y="4357"/>
                  </a:lnTo>
                  <a:lnTo>
                    <a:pt x="19" y="4581"/>
                  </a:lnTo>
                  <a:lnTo>
                    <a:pt x="0" y="4824"/>
                  </a:lnTo>
                  <a:lnTo>
                    <a:pt x="0" y="5067"/>
                  </a:lnTo>
                  <a:lnTo>
                    <a:pt x="19" y="5422"/>
                  </a:lnTo>
                  <a:lnTo>
                    <a:pt x="75" y="5777"/>
                  </a:lnTo>
                  <a:lnTo>
                    <a:pt x="150" y="6114"/>
                  </a:lnTo>
                  <a:lnTo>
                    <a:pt x="262" y="6432"/>
                  </a:lnTo>
                  <a:lnTo>
                    <a:pt x="411" y="6731"/>
                  </a:lnTo>
                  <a:lnTo>
                    <a:pt x="598" y="7030"/>
                  </a:lnTo>
                  <a:lnTo>
                    <a:pt x="804" y="7292"/>
                  </a:lnTo>
                  <a:lnTo>
                    <a:pt x="1028" y="7553"/>
                  </a:lnTo>
                  <a:lnTo>
                    <a:pt x="1271" y="7778"/>
                  </a:lnTo>
                  <a:lnTo>
                    <a:pt x="1552" y="7983"/>
                  </a:lnTo>
                  <a:lnTo>
                    <a:pt x="1832" y="8152"/>
                  </a:lnTo>
                  <a:lnTo>
                    <a:pt x="2150" y="8301"/>
                  </a:lnTo>
                  <a:lnTo>
                    <a:pt x="2468" y="8413"/>
                  </a:lnTo>
                  <a:lnTo>
                    <a:pt x="2804" y="8507"/>
                  </a:lnTo>
                  <a:lnTo>
                    <a:pt x="3141" y="8563"/>
                  </a:lnTo>
                  <a:lnTo>
                    <a:pt x="3515" y="8582"/>
                  </a:lnTo>
                  <a:lnTo>
                    <a:pt x="3758" y="8563"/>
                  </a:lnTo>
                  <a:lnTo>
                    <a:pt x="3982" y="8544"/>
                  </a:lnTo>
                  <a:lnTo>
                    <a:pt x="4225" y="8507"/>
                  </a:lnTo>
                  <a:lnTo>
                    <a:pt x="4431" y="8451"/>
                  </a:lnTo>
                  <a:lnTo>
                    <a:pt x="4655" y="8395"/>
                  </a:lnTo>
                  <a:lnTo>
                    <a:pt x="4861" y="8301"/>
                  </a:lnTo>
                  <a:lnTo>
                    <a:pt x="5066" y="8226"/>
                  </a:lnTo>
                  <a:lnTo>
                    <a:pt x="5272" y="8114"/>
                  </a:lnTo>
                  <a:lnTo>
                    <a:pt x="5440" y="8002"/>
                  </a:lnTo>
                  <a:lnTo>
                    <a:pt x="5627" y="7871"/>
                  </a:lnTo>
                  <a:lnTo>
                    <a:pt x="5796" y="7740"/>
                  </a:lnTo>
                  <a:lnTo>
                    <a:pt x="5964" y="7591"/>
                  </a:lnTo>
                  <a:lnTo>
                    <a:pt x="6113" y="7423"/>
                  </a:lnTo>
                  <a:lnTo>
                    <a:pt x="6244" y="7273"/>
                  </a:lnTo>
                  <a:lnTo>
                    <a:pt x="6375" y="7086"/>
                  </a:lnTo>
                  <a:lnTo>
                    <a:pt x="6487" y="6918"/>
                  </a:lnTo>
                  <a:lnTo>
                    <a:pt x="6599" y="6731"/>
                  </a:lnTo>
                  <a:lnTo>
                    <a:pt x="6693" y="6525"/>
                  </a:lnTo>
                  <a:lnTo>
                    <a:pt x="6786" y="6338"/>
                  </a:lnTo>
                  <a:lnTo>
                    <a:pt x="6861" y="6133"/>
                  </a:lnTo>
                  <a:lnTo>
                    <a:pt x="6917" y="5927"/>
                  </a:lnTo>
                  <a:lnTo>
                    <a:pt x="6973" y="5703"/>
                  </a:lnTo>
                  <a:lnTo>
                    <a:pt x="6992" y="5497"/>
                  </a:lnTo>
                  <a:lnTo>
                    <a:pt x="7011" y="5273"/>
                  </a:lnTo>
                  <a:lnTo>
                    <a:pt x="7029" y="5048"/>
                  </a:lnTo>
                  <a:lnTo>
                    <a:pt x="7011" y="4843"/>
                  </a:lnTo>
                  <a:lnTo>
                    <a:pt x="6992" y="4618"/>
                  </a:lnTo>
                  <a:lnTo>
                    <a:pt x="6955" y="4394"/>
                  </a:lnTo>
                  <a:lnTo>
                    <a:pt x="6917" y="4170"/>
                  </a:lnTo>
                  <a:lnTo>
                    <a:pt x="6842" y="3945"/>
                  </a:lnTo>
                  <a:lnTo>
                    <a:pt x="6749" y="3721"/>
                  </a:lnTo>
                  <a:lnTo>
                    <a:pt x="6656" y="3497"/>
                  </a:lnTo>
                  <a:lnTo>
                    <a:pt x="8581" y="1590"/>
                  </a:lnTo>
                  <a:lnTo>
                    <a:pt x="8151" y="1216"/>
                  </a:lnTo>
                  <a:lnTo>
                    <a:pt x="7740" y="842"/>
                  </a:lnTo>
                  <a:lnTo>
                    <a:pt x="7347" y="431"/>
                  </a:lnTo>
                  <a:lnTo>
                    <a:pt x="69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7"/>
            <p:cNvSpPr/>
            <p:nvPr/>
          </p:nvSpPr>
          <p:spPr>
            <a:xfrm>
              <a:off x="2358350" y="4626250"/>
              <a:ext cx="214550" cy="214550"/>
            </a:xfrm>
            <a:custGeom>
              <a:avLst/>
              <a:gdLst/>
              <a:ahLst/>
              <a:cxnLst/>
              <a:rect l="l" t="t" r="r" b="b"/>
              <a:pathLst>
                <a:path w="8582" h="8582" extrusionOk="0">
                  <a:moveTo>
                    <a:pt x="3515" y="0"/>
                  </a:moveTo>
                  <a:lnTo>
                    <a:pt x="3141" y="19"/>
                  </a:lnTo>
                  <a:lnTo>
                    <a:pt x="2804" y="75"/>
                  </a:lnTo>
                  <a:lnTo>
                    <a:pt x="2468" y="150"/>
                  </a:lnTo>
                  <a:lnTo>
                    <a:pt x="2150" y="281"/>
                  </a:lnTo>
                  <a:lnTo>
                    <a:pt x="1832" y="430"/>
                  </a:lnTo>
                  <a:lnTo>
                    <a:pt x="1552" y="599"/>
                  </a:lnTo>
                  <a:lnTo>
                    <a:pt x="1271" y="804"/>
                  </a:lnTo>
                  <a:lnTo>
                    <a:pt x="1028" y="1029"/>
                  </a:lnTo>
                  <a:lnTo>
                    <a:pt x="804" y="1272"/>
                  </a:lnTo>
                  <a:lnTo>
                    <a:pt x="598" y="1552"/>
                  </a:lnTo>
                  <a:lnTo>
                    <a:pt x="411" y="1833"/>
                  </a:lnTo>
                  <a:lnTo>
                    <a:pt x="262" y="2150"/>
                  </a:lnTo>
                  <a:lnTo>
                    <a:pt x="150" y="2468"/>
                  </a:lnTo>
                  <a:lnTo>
                    <a:pt x="75" y="2805"/>
                  </a:lnTo>
                  <a:lnTo>
                    <a:pt x="19" y="3160"/>
                  </a:lnTo>
                  <a:lnTo>
                    <a:pt x="0" y="3515"/>
                  </a:lnTo>
                  <a:lnTo>
                    <a:pt x="0" y="3758"/>
                  </a:lnTo>
                  <a:lnTo>
                    <a:pt x="19" y="3982"/>
                  </a:lnTo>
                  <a:lnTo>
                    <a:pt x="56" y="4225"/>
                  </a:lnTo>
                  <a:lnTo>
                    <a:pt x="112" y="4450"/>
                  </a:lnTo>
                  <a:lnTo>
                    <a:pt x="187" y="4655"/>
                  </a:lnTo>
                  <a:lnTo>
                    <a:pt x="262" y="4861"/>
                  </a:lnTo>
                  <a:lnTo>
                    <a:pt x="355" y="5067"/>
                  </a:lnTo>
                  <a:lnTo>
                    <a:pt x="468" y="5272"/>
                  </a:lnTo>
                  <a:lnTo>
                    <a:pt x="580" y="5459"/>
                  </a:lnTo>
                  <a:lnTo>
                    <a:pt x="711" y="5628"/>
                  </a:lnTo>
                  <a:lnTo>
                    <a:pt x="841" y="5796"/>
                  </a:lnTo>
                  <a:lnTo>
                    <a:pt x="991" y="5964"/>
                  </a:lnTo>
                  <a:lnTo>
                    <a:pt x="1141" y="6114"/>
                  </a:lnTo>
                  <a:lnTo>
                    <a:pt x="1309" y="6245"/>
                  </a:lnTo>
                  <a:lnTo>
                    <a:pt x="1477" y="6375"/>
                  </a:lnTo>
                  <a:lnTo>
                    <a:pt x="1664" y="6506"/>
                  </a:lnTo>
                  <a:lnTo>
                    <a:pt x="1851" y="6600"/>
                  </a:lnTo>
                  <a:lnTo>
                    <a:pt x="2038" y="6712"/>
                  </a:lnTo>
                  <a:lnTo>
                    <a:pt x="2244" y="6787"/>
                  </a:lnTo>
                  <a:lnTo>
                    <a:pt x="2449" y="6861"/>
                  </a:lnTo>
                  <a:lnTo>
                    <a:pt x="2655" y="6918"/>
                  </a:lnTo>
                  <a:lnTo>
                    <a:pt x="2860" y="6974"/>
                  </a:lnTo>
                  <a:lnTo>
                    <a:pt x="3085" y="7011"/>
                  </a:lnTo>
                  <a:lnTo>
                    <a:pt x="3290" y="7030"/>
                  </a:lnTo>
                  <a:lnTo>
                    <a:pt x="3739" y="7030"/>
                  </a:lnTo>
                  <a:lnTo>
                    <a:pt x="3963" y="6992"/>
                  </a:lnTo>
                  <a:lnTo>
                    <a:pt x="4188" y="6974"/>
                  </a:lnTo>
                  <a:lnTo>
                    <a:pt x="4412" y="6918"/>
                  </a:lnTo>
                  <a:lnTo>
                    <a:pt x="4636" y="6843"/>
                  </a:lnTo>
                  <a:lnTo>
                    <a:pt x="4842" y="6768"/>
                  </a:lnTo>
                  <a:lnTo>
                    <a:pt x="5066" y="6656"/>
                  </a:lnTo>
                  <a:lnTo>
                    <a:pt x="6992" y="8581"/>
                  </a:lnTo>
                  <a:lnTo>
                    <a:pt x="7347" y="8151"/>
                  </a:lnTo>
                  <a:lnTo>
                    <a:pt x="7740" y="7740"/>
                  </a:lnTo>
                  <a:lnTo>
                    <a:pt x="8151" y="7366"/>
                  </a:lnTo>
                  <a:lnTo>
                    <a:pt x="8581" y="6992"/>
                  </a:lnTo>
                  <a:lnTo>
                    <a:pt x="6656" y="5067"/>
                  </a:lnTo>
                  <a:lnTo>
                    <a:pt x="6749" y="4861"/>
                  </a:lnTo>
                  <a:lnTo>
                    <a:pt x="6842" y="4637"/>
                  </a:lnTo>
                  <a:lnTo>
                    <a:pt x="6917" y="4412"/>
                  </a:lnTo>
                  <a:lnTo>
                    <a:pt x="6955" y="4188"/>
                  </a:lnTo>
                  <a:lnTo>
                    <a:pt x="6992" y="3964"/>
                  </a:lnTo>
                  <a:lnTo>
                    <a:pt x="7011" y="3739"/>
                  </a:lnTo>
                  <a:lnTo>
                    <a:pt x="7029" y="3515"/>
                  </a:lnTo>
                  <a:lnTo>
                    <a:pt x="7011" y="3309"/>
                  </a:lnTo>
                  <a:lnTo>
                    <a:pt x="6992" y="3085"/>
                  </a:lnTo>
                  <a:lnTo>
                    <a:pt x="6973" y="2861"/>
                  </a:lnTo>
                  <a:lnTo>
                    <a:pt x="6917" y="2655"/>
                  </a:lnTo>
                  <a:lnTo>
                    <a:pt x="6861" y="2449"/>
                  </a:lnTo>
                  <a:lnTo>
                    <a:pt x="6786" y="2244"/>
                  </a:lnTo>
                  <a:lnTo>
                    <a:pt x="6693" y="2038"/>
                  </a:lnTo>
                  <a:lnTo>
                    <a:pt x="6599" y="1851"/>
                  </a:lnTo>
                  <a:lnTo>
                    <a:pt x="6487" y="1664"/>
                  </a:lnTo>
                  <a:lnTo>
                    <a:pt x="6375" y="1477"/>
                  </a:lnTo>
                  <a:lnTo>
                    <a:pt x="6244" y="1309"/>
                  </a:lnTo>
                  <a:lnTo>
                    <a:pt x="6113" y="1141"/>
                  </a:lnTo>
                  <a:lnTo>
                    <a:pt x="5964" y="991"/>
                  </a:lnTo>
                  <a:lnTo>
                    <a:pt x="5796" y="842"/>
                  </a:lnTo>
                  <a:lnTo>
                    <a:pt x="5627" y="711"/>
                  </a:lnTo>
                  <a:lnTo>
                    <a:pt x="5440" y="580"/>
                  </a:lnTo>
                  <a:lnTo>
                    <a:pt x="5272" y="468"/>
                  </a:lnTo>
                  <a:lnTo>
                    <a:pt x="5066" y="356"/>
                  </a:lnTo>
                  <a:lnTo>
                    <a:pt x="4861" y="262"/>
                  </a:lnTo>
                  <a:lnTo>
                    <a:pt x="4655" y="187"/>
                  </a:lnTo>
                  <a:lnTo>
                    <a:pt x="4431" y="113"/>
                  </a:lnTo>
                  <a:lnTo>
                    <a:pt x="4225" y="75"/>
                  </a:lnTo>
                  <a:lnTo>
                    <a:pt x="3982" y="38"/>
                  </a:lnTo>
                  <a:lnTo>
                    <a:pt x="37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7"/>
            <p:cNvSpPr/>
            <p:nvPr/>
          </p:nvSpPr>
          <p:spPr>
            <a:xfrm>
              <a:off x="2887875" y="5155775"/>
              <a:ext cx="214550" cy="214550"/>
            </a:xfrm>
            <a:custGeom>
              <a:avLst/>
              <a:gdLst/>
              <a:ahLst/>
              <a:cxnLst/>
              <a:rect l="l" t="t" r="r" b="b"/>
              <a:pathLst>
                <a:path w="8582" h="8582" extrusionOk="0">
                  <a:moveTo>
                    <a:pt x="1571" y="1"/>
                  </a:moveTo>
                  <a:lnTo>
                    <a:pt x="1215" y="431"/>
                  </a:lnTo>
                  <a:lnTo>
                    <a:pt x="823" y="842"/>
                  </a:lnTo>
                  <a:lnTo>
                    <a:pt x="412" y="1216"/>
                  </a:lnTo>
                  <a:lnTo>
                    <a:pt x="0" y="1590"/>
                  </a:lnTo>
                  <a:lnTo>
                    <a:pt x="1907" y="3497"/>
                  </a:lnTo>
                  <a:lnTo>
                    <a:pt x="1814" y="3721"/>
                  </a:lnTo>
                  <a:lnTo>
                    <a:pt x="1720" y="3945"/>
                  </a:lnTo>
                  <a:lnTo>
                    <a:pt x="1664" y="4170"/>
                  </a:lnTo>
                  <a:lnTo>
                    <a:pt x="1608" y="4394"/>
                  </a:lnTo>
                  <a:lnTo>
                    <a:pt x="1571" y="4618"/>
                  </a:lnTo>
                  <a:lnTo>
                    <a:pt x="1552" y="4843"/>
                  </a:lnTo>
                  <a:lnTo>
                    <a:pt x="1552" y="5048"/>
                  </a:lnTo>
                  <a:lnTo>
                    <a:pt x="1552" y="5273"/>
                  </a:lnTo>
                  <a:lnTo>
                    <a:pt x="1571" y="5497"/>
                  </a:lnTo>
                  <a:lnTo>
                    <a:pt x="1608" y="5703"/>
                  </a:lnTo>
                  <a:lnTo>
                    <a:pt x="1645" y="5927"/>
                  </a:lnTo>
                  <a:lnTo>
                    <a:pt x="1720" y="6133"/>
                  </a:lnTo>
                  <a:lnTo>
                    <a:pt x="1795" y="6338"/>
                  </a:lnTo>
                  <a:lnTo>
                    <a:pt x="1870" y="6525"/>
                  </a:lnTo>
                  <a:lnTo>
                    <a:pt x="1963" y="6731"/>
                  </a:lnTo>
                  <a:lnTo>
                    <a:pt x="2075" y="6918"/>
                  </a:lnTo>
                  <a:lnTo>
                    <a:pt x="2188" y="7086"/>
                  </a:lnTo>
                  <a:lnTo>
                    <a:pt x="2318" y="7273"/>
                  </a:lnTo>
                  <a:lnTo>
                    <a:pt x="2468" y="7423"/>
                  </a:lnTo>
                  <a:lnTo>
                    <a:pt x="2618" y="7591"/>
                  </a:lnTo>
                  <a:lnTo>
                    <a:pt x="2767" y="7740"/>
                  </a:lnTo>
                  <a:lnTo>
                    <a:pt x="2935" y="7871"/>
                  </a:lnTo>
                  <a:lnTo>
                    <a:pt x="3122" y="8002"/>
                  </a:lnTo>
                  <a:lnTo>
                    <a:pt x="3309" y="8114"/>
                  </a:lnTo>
                  <a:lnTo>
                    <a:pt x="3496" y="8226"/>
                  </a:lnTo>
                  <a:lnTo>
                    <a:pt x="3702" y="8301"/>
                  </a:lnTo>
                  <a:lnTo>
                    <a:pt x="3908" y="8395"/>
                  </a:lnTo>
                  <a:lnTo>
                    <a:pt x="4132" y="8451"/>
                  </a:lnTo>
                  <a:lnTo>
                    <a:pt x="4356" y="8507"/>
                  </a:lnTo>
                  <a:lnTo>
                    <a:pt x="4581" y="8544"/>
                  </a:lnTo>
                  <a:lnTo>
                    <a:pt x="4824" y="8563"/>
                  </a:lnTo>
                  <a:lnTo>
                    <a:pt x="5067" y="8582"/>
                  </a:lnTo>
                  <a:lnTo>
                    <a:pt x="5422" y="8563"/>
                  </a:lnTo>
                  <a:lnTo>
                    <a:pt x="5777" y="8507"/>
                  </a:lnTo>
                  <a:lnTo>
                    <a:pt x="6113" y="8413"/>
                  </a:lnTo>
                  <a:lnTo>
                    <a:pt x="6431" y="8301"/>
                  </a:lnTo>
                  <a:lnTo>
                    <a:pt x="6730" y="8152"/>
                  </a:lnTo>
                  <a:lnTo>
                    <a:pt x="7030" y="7983"/>
                  </a:lnTo>
                  <a:lnTo>
                    <a:pt x="7291" y="7778"/>
                  </a:lnTo>
                  <a:lnTo>
                    <a:pt x="7553" y="7553"/>
                  </a:lnTo>
                  <a:lnTo>
                    <a:pt x="7777" y="7292"/>
                  </a:lnTo>
                  <a:lnTo>
                    <a:pt x="7983" y="7030"/>
                  </a:lnTo>
                  <a:lnTo>
                    <a:pt x="8151" y="6731"/>
                  </a:lnTo>
                  <a:lnTo>
                    <a:pt x="8301" y="6432"/>
                  </a:lnTo>
                  <a:lnTo>
                    <a:pt x="8413" y="6114"/>
                  </a:lnTo>
                  <a:lnTo>
                    <a:pt x="8506" y="5777"/>
                  </a:lnTo>
                  <a:lnTo>
                    <a:pt x="8563" y="5422"/>
                  </a:lnTo>
                  <a:lnTo>
                    <a:pt x="8581" y="5067"/>
                  </a:lnTo>
                  <a:lnTo>
                    <a:pt x="8563" y="4824"/>
                  </a:lnTo>
                  <a:lnTo>
                    <a:pt x="8544" y="4581"/>
                  </a:lnTo>
                  <a:lnTo>
                    <a:pt x="8506" y="4357"/>
                  </a:lnTo>
                  <a:lnTo>
                    <a:pt x="8450" y="4132"/>
                  </a:lnTo>
                  <a:lnTo>
                    <a:pt x="8394" y="3908"/>
                  </a:lnTo>
                  <a:lnTo>
                    <a:pt x="8301" y="3702"/>
                  </a:lnTo>
                  <a:lnTo>
                    <a:pt x="8207" y="3497"/>
                  </a:lnTo>
                  <a:lnTo>
                    <a:pt x="8114" y="3310"/>
                  </a:lnTo>
                  <a:lnTo>
                    <a:pt x="8002" y="3123"/>
                  </a:lnTo>
                  <a:lnTo>
                    <a:pt x="7871" y="2954"/>
                  </a:lnTo>
                  <a:lnTo>
                    <a:pt x="7721" y="2786"/>
                  </a:lnTo>
                  <a:lnTo>
                    <a:pt x="7590" y="2618"/>
                  </a:lnTo>
                  <a:lnTo>
                    <a:pt x="7422" y="2468"/>
                  </a:lnTo>
                  <a:lnTo>
                    <a:pt x="7254" y="2338"/>
                  </a:lnTo>
                  <a:lnTo>
                    <a:pt x="7086" y="2207"/>
                  </a:lnTo>
                  <a:lnTo>
                    <a:pt x="6917" y="2076"/>
                  </a:lnTo>
                  <a:lnTo>
                    <a:pt x="6730" y="1964"/>
                  </a:lnTo>
                  <a:lnTo>
                    <a:pt x="6525" y="1870"/>
                  </a:lnTo>
                  <a:lnTo>
                    <a:pt x="6338" y="1795"/>
                  </a:lnTo>
                  <a:lnTo>
                    <a:pt x="6132" y="1721"/>
                  </a:lnTo>
                  <a:lnTo>
                    <a:pt x="5927" y="1665"/>
                  </a:lnTo>
                  <a:lnTo>
                    <a:pt x="5702" y="1608"/>
                  </a:lnTo>
                  <a:lnTo>
                    <a:pt x="5497" y="1571"/>
                  </a:lnTo>
                  <a:lnTo>
                    <a:pt x="5272" y="1552"/>
                  </a:lnTo>
                  <a:lnTo>
                    <a:pt x="4824" y="1552"/>
                  </a:lnTo>
                  <a:lnTo>
                    <a:pt x="4599" y="1571"/>
                  </a:lnTo>
                  <a:lnTo>
                    <a:pt x="4394" y="1608"/>
                  </a:lnTo>
                  <a:lnTo>
                    <a:pt x="4169" y="1665"/>
                  </a:lnTo>
                  <a:lnTo>
                    <a:pt x="3945" y="1739"/>
                  </a:lnTo>
                  <a:lnTo>
                    <a:pt x="3721" y="1814"/>
                  </a:lnTo>
                  <a:lnTo>
                    <a:pt x="3496" y="1926"/>
                  </a:lnTo>
                  <a:lnTo>
                    <a:pt x="1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37"/>
          <p:cNvGrpSpPr/>
          <p:nvPr/>
        </p:nvGrpSpPr>
        <p:grpSpPr>
          <a:xfrm>
            <a:off x="1674001" y="1380854"/>
            <a:ext cx="148124" cy="319992"/>
            <a:chOff x="1277800" y="4500525"/>
            <a:chExt cx="444950" cy="957200"/>
          </a:xfrm>
        </p:grpSpPr>
        <p:sp>
          <p:nvSpPr>
            <p:cNvPr id="1593" name="Google Shape;1593;p37"/>
            <p:cNvSpPr/>
            <p:nvPr/>
          </p:nvSpPr>
          <p:spPr>
            <a:xfrm>
              <a:off x="1421275" y="4823950"/>
              <a:ext cx="157525" cy="185100"/>
            </a:xfrm>
            <a:custGeom>
              <a:avLst/>
              <a:gdLst/>
              <a:ahLst/>
              <a:cxnLst/>
              <a:rect l="l" t="t" r="r" b="b"/>
              <a:pathLst>
                <a:path w="6301" h="7404" extrusionOk="0">
                  <a:moveTo>
                    <a:pt x="0" y="0"/>
                  </a:moveTo>
                  <a:lnTo>
                    <a:pt x="243" y="2150"/>
                  </a:lnTo>
                  <a:lnTo>
                    <a:pt x="281" y="2356"/>
                  </a:lnTo>
                  <a:lnTo>
                    <a:pt x="355" y="2543"/>
                  </a:lnTo>
                  <a:lnTo>
                    <a:pt x="468" y="2711"/>
                  </a:lnTo>
                  <a:lnTo>
                    <a:pt x="617" y="2861"/>
                  </a:lnTo>
                  <a:lnTo>
                    <a:pt x="767" y="2973"/>
                  </a:lnTo>
                  <a:lnTo>
                    <a:pt x="954" y="3066"/>
                  </a:lnTo>
                  <a:lnTo>
                    <a:pt x="1141" y="3122"/>
                  </a:lnTo>
                  <a:lnTo>
                    <a:pt x="1365" y="3141"/>
                  </a:lnTo>
                  <a:lnTo>
                    <a:pt x="2038" y="3141"/>
                  </a:lnTo>
                  <a:lnTo>
                    <a:pt x="2038" y="7404"/>
                  </a:lnTo>
                  <a:lnTo>
                    <a:pt x="4281" y="7404"/>
                  </a:lnTo>
                  <a:lnTo>
                    <a:pt x="4281" y="3141"/>
                  </a:lnTo>
                  <a:lnTo>
                    <a:pt x="4954" y="3141"/>
                  </a:lnTo>
                  <a:lnTo>
                    <a:pt x="5160" y="3122"/>
                  </a:lnTo>
                  <a:lnTo>
                    <a:pt x="5347" y="3066"/>
                  </a:lnTo>
                  <a:lnTo>
                    <a:pt x="5534" y="2973"/>
                  </a:lnTo>
                  <a:lnTo>
                    <a:pt x="5702" y="2861"/>
                  </a:lnTo>
                  <a:lnTo>
                    <a:pt x="5833" y="2711"/>
                  </a:lnTo>
                  <a:lnTo>
                    <a:pt x="5945" y="2543"/>
                  </a:lnTo>
                  <a:lnTo>
                    <a:pt x="6020" y="2356"/>
                  </a:lnTo>
                  <a:lnTo>
                    <a:pt x="6057" y="2150"/>
                  </a:lnTo>
                  <a:lnTo>
                    <a:pt x="6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a:off x="1348825" y="4500525"/>
              <a:ext cx="302875" cy="267350"/>
            </a:xfrm>
            <a:custGeom>
              <a:avLst/>
              <a:gdLst/>
              <a:ahLst/>
              <a:cxnLst/>
              <a:rect l="l" t="t" r="r" b="b"/>
              <a:pathLst>
                <a:path w="12115" h="10694" extrusionOk="0">
                  <a:moveTo>
                    <a:pt x="1197" y="1"/>
                  </a:moveTo>
                  <a:lnTo>
                    <a:pt x="1066" y="19"/>
                  </a:lnTo>
                  <a:lnTo>
                    <a:pt x="954" y="38"/>
                  </a:lnTo>
                  <a:lnTo>
                    <a:pt x="842" y="57"/>
                  </a:lnTo>
                  <a:lnTo>
                    <a:pt x="730" y="94"/>
                  </a:lnTo>
                  <a:lnTo>
                    <a:pt x="618" y="150"/>
                  </a:lnTo>
                  <a:lnTo>
                    <a:pt x="524" y="206"/>
                  </a:lnTo>
                  <a:lnTo>
                    <a:pt x="337" y="356"/>
                  </a:lnTo>
                  <a:lnTo>
                    <a:pt x="206" y="524"/>
                  </a:lnTo>
                  <a:lnTo>
                    <a:pt x="131" y="636"/>
                  </a:lnTo>
                  <a:lnTo>
                    <a:pt x="94" y="730"/>
                  </a:lnTo>
                  <a:lnTo>
                    <a:pt x="38" y="842"/>
                  </a:lnTo>
                  <a:lnTo>
                    <a:pt x="19" y="954"/>
                  </a:lnTo>
                  <a:lnTo>
                    <a:pt x="1" y="1085"/>
                  </a:lnTo>
                  <a:lnTo>
                    <a:pt x="1" y="1197"/>
                  </a:lnTo>
                  <a:lnTo>
                    <a:pt x="1" y="7665"/>
                  </a:lnTo>
                  <a:lnTo>
                    <a:pt x="1" y="7983"/>
                  </a:lnTo>
                  <a:lnTo>
                    <a:pt x="57" y="8282"/>
                  </a:lnTo>
                  <a:lnTo>
                    <a:pt x="131" y="8563"/>
                  </a:lnTo>
                  <a:lnTo>
                    <a:pt x="225" y="8843"/>
                  </a:lnTo>
                  <a:lnTo>
                    <a:pt x="356" y="9105"/>
                  </a:lnTo>
                  <a:lnTo>
                    <a:pt x="505" y="9367"/>
                  </a:lnTo>
                  <a:lnTo>
                    <a:pt x="692" y="9591"/>
                  </a:lnTo>
                  <a:lnTo>
                    <a:pt x="879" y="9815"/>
                  </a:lnTo>
                  <a:lnTo>
                    <a:pt x="1104" y="10002"/>
                  </a:lnTo>
                  <a:lnTo>
                    <a:pt x="1328" y="10171"/>
                  </a:lnTo>
                  <a:lnTo>
                    <a:pt x="1590" y="10339"/>
                  </a:lnTo>
                  <a:lnTo>
                    <a:pt x="1851" y="10451"/>
                  </a:lnTo>
                  <a:lnTo>
                    <a:pt x="2132" y="10563"/>
                  </a:lnTo>
                  <a:lnTo>
                    <a:pt x="2412" y="10638"/>
                  </a:lnTo>
                  <a:lnTo>
                    <a:pt x="2711" y="10675"/>
                  </a:lnTo>
                  <a:lnTo>
                    <a:pt x="3029" y="10694"/>
                  </a:lnTo>
                  <a:lnTo>
                    <a:pt x="9086" y="10694"/>
                  </a:lnTo>
                  <a:lnTo>
                    <a:pt x="9385" y="10675"/>
                  </a:lnTo>
                  <a:lnTo>
                    <a:pt x="9684" y="10638"/>
                  </a:lnTo>
                  <a:lnTo>
                    <a:pt x="9984" y="10563"/>
                  </a:lnTo>
                  <a:lnTo>
                    <a:pt x="10245" y="10451"/>
                  </a:lnTo>
                  <a:lnTo>
                    <a:pt x="10526" y="10339"/>
                  </a:lnTo>
                  <a:lnTo>
                    <a:pt x="10769" y="10171"/>
                  </a:lnTo>
                  <a:lnTo>
                    <a:pt x="10993" y="10002"/>
                  </a:lnTo>
                  <a:lnTo>
                    <a:pt x="11217" y="9815"/>
                  </a:lnTo>
                  <a:lnTo>
                    <a:pt x="11404" y="9591"/>
                  </a:lnTo>
                  <a:lnTo>
                    <a:pt x="11591" y="9367"/>
                  </a:lnTo>
                  <a:lnTo>
                    <a:pt x="11741" y="9105"/>
                  </a:lnTo>
                  <a:lnTo>
                    <a:pt x="11872" y="8843"/>
                  </a:lnTo>
                  <a:lnTo>
                    <a:pt x="11965" y="8563"/>
                  </a:lnTo>
                  <a:lnTo>
                    <a:pt x="12040" y="8282"/>
                  </a:lnTo>
                  <a:lnTo>
                    <a:pt x="12096" y="7983"/>
                  </a:lnTo>
                  <a:lnTo>
                    <a:pt x="12115" y="7665"/>
                  </a:lnTo>
                  <a:lnTo>
                    <a:pt x="12115" y="6506"/>
                  </a:lnTo>
                  <a:lnTo>
                    <a:pt x="9441" y="6506"/>
                  </a:lnTo>
                  <a:lnTo>
                    <a:pt x="9329" y="6488"/>
                  </a:lnTo>
                  <a:lnTo>
                    <a:pt x="9124" y="6413"/>
                  </a:lnTo>
                  <a:lnTo>
                    <a:pt x="8937" y="6319"/>
                  </a:lnTo>
                  <a:lnTo>
                    <a:pt x="8768" y="6189"/>
                  </a:lnTo>
                  <a:lnTo>
                    <a:pt x="8638" y="6020"/>
                  </a:lnTo>
                  <a:lnTo>
                    <a:pt x="8525" y="5833"/>
                  </a:lnTo>
                  <a:lnTo>
                    <a:pt x="8469" y="5609"/>
                  </a:lnTo>
                  <a:lnTo>
                    <a:pt x="8451" y="5497"/>
                  </a:lnTo>
                  <a:lnTo>
                    <a:pt x="8451" y="5385"/>
                  </a:lnTo>
                  <a:lnTo>
                    <a:pt x="8451" y="5273"/>
                  </a:lnTo>
                  <a:lnTo>
                    <a:pt x="8469" y="5160"/>
                  </a:lnTo>
                  <a:lnTo>
                    <a:pt x="8525" y="4955"/>
                  </a:lnTo>
                  <a:lnTo>
                    <a:pt x="8638" y="4768"/>
                  </a:lnTo>
                  <a:lnTo>
                    <a:pt x="8768" y="4599"/>
                  </a:lnTo>
                  <a:lnTo>
                    <a:pt x="8937" y="4450"/>
                  </a:lnTo>
                  <a:lnTo>
                    <a:pt x="9124" y="4356"/>
                  </a:lnTo>
                  <a:lnTo>
                    <a:pt x="9329" y="4282"/>
                  </a:lnTo>
                  <a:lnTo>
                    <a:pt x="9441" y="4282"/>
                  </a:lnTo>
                  <a:lnTo>
                    <a:pt x="9572" y="4263"/>
                  </a:lnTo>
                  <a:lnTo>
                    <a:pt x="12115" y="4263"/>
                  </a:lnTo>
                  <a:lnTo>
                    <a:pt x="12115" y="1197"/>
                  </a:lnTo>
                  <a:lnTo>
                    <a:pt x="12096" y="1085"/>
                  </a:lnTo>
                  <a:lnTo>
                    <a:pt x="12077" y="954"/>
                  </a:lnTo>
                  <a:lnTo>
                    <a:pt x="12059" y="842"/>
                  </a:lnTo>
                  <a:lnTo>
                    <a:pt x="12003" y="730"/>
                  </a:lnTo>
                  <a:lnTo>
                    <a:pt x="11965" y="636"/>
                  </a:lnTo>
                  <a:lnTo>
                    <a:pt x="11909" y="524"/>
                  </a:lnTo>
                  <a:lnTo>
                    <a:pt x="11760" y="356"/>
                  </a:lnTo>
                  <a:lnTo>
                    <a:pt x="11573" y="206"/>
                  </a:lnTo>
                  <a:lnTo>
                    <a:pt x="11479" y="150"/>
                  </a:lnTo>
                  <a:lnTo>
                    <a:pt x="11367" y="94"/>
                  </a:lnTo>
                  <a:lnTo>
                    <a:pt x="11255" y="57"/>
                  </a:lnTo>
                  <a:lnTo>
                    <a:pt x="11143" y="38"/>
                  </a:lnTo>
                  <a:lnTo>
                    <a:pt x="11030" y="19"/>
                  </a:lnTo>
                  <a:lnTo>
                    <a:pt x="10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a:off x="1277800" y="5240850"/>
              <a:ext cx="444950" cy="216875"/>
            </a:xfrm>
            <a:custGeom>
              <a:avLst/>
              <a:gdLst/>
              <a:ahLst/>
              <a:cxnLst/>
              <a:rect l="l" t="t" r="r" b="b"/>
              <a:pathLst>
                <a:path w="17798" h="8675" extrusionOk="0">
                  <a:moveTo>
                    <a:pt x="4786" y="0"/>
                  </a:moveTo>
                  <a:lnTo>
                    <a:pt x="4786" y="1944"/>
                  </a:lnTo>
                  <a:lnTo>
                    <a:pt x="3515" y="1944"/>
                  </a:lnTo>
                  <a:lnTo>
                    <a:pt x="3141" y="1963"/>
                  </a:lnTo>
                  <a:lnTo>
                    <a:pt x="2804" y="2019"/>
                  </a:lnTo>
                  <a:lnTo>
                    <a:pt x="2468" y="2113"/>
                  </a:lnTo>
                  <a:lnTo>
                    <a:pt x="2131" y="2225"/>
                  </a:lnTo>
                  <a:lnTo>
                    <a:pt x="1832" y="2374"/>
                  </a:lnTo>
                  <a:lnTo>
                    <a:pt x="1552" y="2543"/>
                  </a:lnTo>
                  <a:lnTo>
                    <a:pt x="1271" y="2748"/>
                  </a:lnTo>
                  <a:lnTo>
                    <a:pt x="1028" y="2973"/>
                  </a:lnTo>
                  <a:lnTo>
                    <a:pt x="804" y="3234"/>
                  </a:lnTo>
                  <a:lnTo>
                    <a:pt x="598" y="3496"/>
                  </a:lnTo>
                  <a:lnTo>
                    <a:pt x="411" y="3795"/>
                  </a:lnTo>
                  <a:lnTo>
                    <a:pt x="262" y="4094"/>
                  </a:lnTo>
                  <a:lnTo>
                    <a:pt x="150" y="4412"/>
                  </a:lnTo>
                  <a:lnTo>
                    <a:pt x="56" y="4749"/>
                  </a:lnTo>
                  <a:lnTo>
                    <a:pt x="19" y="5104"/>
                  </a:lnTo>
                  <a:lnTo>
                    <a:pt x="0" y="5459"/>
                  </a:lnTo>
                  <a:lnTo>
                    <a:pt x="0" y="7553"/>
                  </a:lnTo>
                  <a:lnTo>
                    <a:pt x="0" y="7665"/>
                  </a:lnTo>
                  <a:lnTo>
                    <a:pt x="19" y="7777"/>
                  </a:lnTo>
                  <a:lnTo>
                    <a:pt x="75" y="8002"/>
                  </a:lnTo>
                  <a:lnTo>
                    <a:pt x="187" y="8188"/>
                  </a:lnTo>
                  <a:lnTo>
                    <a:pt x="318" y="8357"/>
                  </a:lnTo>
                  <a:lnTo>
                    <a:pt x="486" y="8488"/>
                  </a:lnTo>
                  <a:lnTo>
                    <a:pt x="673" y="8581"/>
                  </a:lnTo>
                  <a:lnTo>
                    <a:pt x="879" y="8656"/>
                  </a:lnTo>
                  <a:lnTo>
                    <a:pt x="991" y="8675"/>
                  </a:lnTo>
                  <a:lnTo>
                    <a:pt x="16788" y="8675"/>
                  </a:lnTo>
                  <a:lnTo>
                    <a:pt x="16900" y="8656"/>
                  </a:lnTo>
                  <a:lnTo>
                    <a:pt x="17106" y="8581"/>
                  </a:lnTo>
                  <a:lnTo>
                    <a:pt x="17293" y="8488"/>
                  </a:lnTo>
                  <a:lnTo>
                    <a:pt x="17461" y="8357"/>
                  </a:lnTo>
                  <a:lnTo>
                    <a:pt x="17592" y="8188"/>
                  </a:lnTo>
                  <a:lnTo>
                    <a:pt x="17704" y="8002"/>
                  </a:lnTo>
                  <a:lnTo>
                    <a:pt x="17760" y="7777"/>
                  </a:lnTo>
                  <a:lnTo>
                    <a:pt x="17779" y="7665"/>
                  </a:lnTo>
                  <a:lnTo>
                    <a:pt x="17797" y="7553"/>
                  </a:lnTo>
                  <a:lnTo>
                    <a:pt x="17797" y="5459"/>
                  </a:lnTo>
                  <a:lnTo>
                    <a:pt x="17779" y="5104"/>
                  </a:lnTo>
                  <a:lnTo>
                    <a:pt x="17723" y="4749"/>
                  </a:lnTo>
                  <a:lnTo>
                    <a:pt x="17629" y="4412"/>
                  </a:lnTo>
                  <a:lnTo>
                    <a:pt x="17517" y="4094"/>
                  </a:lnTo>
                  <a:lnTo>
                    <a:pt x="17367" y="3795"/>
                  </a:lnTo>
                  <a:lnTo>
                    <a:pt x="17180" y="3496"/>
                  </a:lnTo>
                  <a:lnTo>
                    <a:pt x="16994" y="3234"/>
                  </a:lnTo>
                  <a:lnTo>
                    <a:pt x="16750" y="2973"/>
                  </a:lnTo>
                  <a:lnTo>
                    <a:pt x="16507" y="2748"/>
                  </a:lnTo>
                  <a:lnTo>
                    <a:pt x="16246" y="2543"/>
                  </a:lnTo>
                  <a:lnTo>
                    <a:pt x="15947" y="2374"/>
                  </a:lnTo>
                  <a:lnTo>
                    <a:pt x="15647" y="2225"/>
                  </a:lnTo>
                  <a:lnTo>
                    <a:pt x="15311" y="2113"/>
                  </a:lnTo>
                  <a:lnTo>
                    <a:pt x="14974" y="2019"/>
                  </a:lnTo>
                  <a:lnTo>
                    <a:pt x="14638" y="1963"/>
                  </a:lnTo>
                  <a:lnTo>
                    <a:pt x="14283" y="1944"/>
                  </a:lnTo>
                  <a:lnTo>
                    <a:pt x="13012" y="1944"/>
                  </a:lnTo>
                  <a:lnTo>
                    <a:pt x="13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p:nvPr/>
          </p:nvSpPr>
          <p:spPr>
            <a:xfrm>
              <a:off x="1352575" y="5065100"/>
              <a:ext cx="295400" cy="119675"/>
            </a:xfrm>
            <a:custGeom>
              <a:avLst/>
              <a:gdLst/>
              <a:ahLst/>
              <a:cxnLst/>
              <a:rect l="l" t="t" r="r" b="b"/>
              <a:pathLst>
                <a:path w="11816" h="4787" extrusionOk="0">
                  <a:moveTo>
                    <a:pt x="1122" y="1"/>
                  </a:moveTo>
                  <a:lnTo>
                    <a:pt x="991" y="20"/>
                  </a:lnTo>
                  <a:lnTo>
                    <a:pt x="879" y="20"/>
                  </a:lnTo>
                  <a:lnTo>
                    <a:pt x="673" y="94"/>
                  </a:lnTo>
                  <a:lnTo>
                    <a:pt x="486" y="188"/>
                  </a:lnTo>
                  <a:lnTo>
                    <a:pt x="318" y="337"/>
                  </a:lnTo>
                  <a:lnTo>
                    <a:pt x="187" y="506"/>
                  </a:lnTo>
                  <a:lnTo>
                    <a:pt x="75" y="693"/>
                  </a:lnTo>
                  <a:lnTo>
                    <a:pt x="19" y="898"/>
                  </a:lnTo>
                  <a:lnTo>
                    <a:pt x="0" y="1010"/>
                  </a:lnTo>
                  <a:lnTo>
                    <a:pt x="0" y="1123"/>
                  </a:lnTo>
                  <a:lnTo>
                    <a:pt x="0" y="3665"/>
                  </a:lnTo>
                  <a:lnTo>
                    <a:pt x="0" y="3777"/>
                  </a:lnTo>
                  <a:lnTo>
                    <a:pt x="19" y="3889"/>
                  </a:lnTo>
                  <a:lnTo>
                    <a:pt x="75" y="4114"/>
                  </a:lnTo>
                  <a:lnTo>
                    <a:pt x="187" y="4301"/>
                  </a:lnTo>
                  <a:lnTo>
                    <a:pt x="318" y="4469"/>
                  </a:lnTo>
                  <a:lnTo>
                    <a:pt x="486" y="4600"/>
                  </a:lnTo>
                  <a:lnTo>
                    <a:pt x="673" y="4712"/>
                  </a:lnTo>
                  <a:lnTo>
                    <a:pt x="879" y="4768"/>
                  </a:lnTo>
                  <a:lnTo>
                    <a:pt x="991" y="4787"/>
                  </a:lnTo>
                  <a:lnTo>
                    <a:pt x="10806" y="4787"/>
                  </a:lnTo>
                  <a:lnTo>
                    <a:pt x="10918" y="4768"/>
                  </a:lnTo>
                  <a:lnTo>
                    <a:pt x="11124" y="4712"/>
                  </a:lnTo>
                  <a:lnTo>
                    <a:pt x="11310" y="4600"/>
                  </a:lnTo>
                  <a:lnTo>
                    <a:pt x="11479" y="4469"/>
                  </a:lnTo>
                  <a:lnTo>
                    <a:pt x="11610" y="4301"/>
                  </a:lnTo>
                  <a:lnTo>
                    <a:pt x="11722" y="4114"/>
                  </a:lnTo>
                  <a:lnTo>
                    <a:pt x="11778" y="3889"/>
                  </a:lnTo>
                  <a:lnTo>
                    <a:pt x="11797" y="3777"/>
                  </a:lnTo>
                  <a:lnTo>
                    <a:pt x="11815" y="3665"/>
                  </a:lnTo>
                  <a:lnTo>
                    <a:pt x="11815" y="1123"/>
                  </a:lnTo>
                  <a:lnTo>
                    <a:pt x="11797" y="1010"/>
                  </a:lnTo>
                  <a:lnTo>
                    <a:pt x="11778" y="898"/>
                  </a:lnTo>
                  <a:lnTo>
                    <a:pt x="11722" y="693"/>
                  </a:lnTo>
                  <a:lnTo>
                    <a:pt x="11610" y="506"/>
                  </a:lnTo>
                  <a:lnTo>
                    <a:pt x="11479" y="337"/>
                  </a:lnTo>
                  <a:lnTo>
                    <a:pt x="11310" y="188"/>
                  </a:lnTo>
                  <a:lnTo>
                    <a:pt x="11124" y="94"/>
                  </a:lnTo>
                  <a:lnTo>
                    <a:pt x="10918" y="20"/>
                  </a:lnTo>
                  <a:lnTo>
                    <a:pt x="10806" y="20"/>
                  </a:lnTo>
                  <a:lnTo>
                    <a:pt x="10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30"/>
          <p:cNvSpPr txBox="1">
            <a:spLocks noGrp="1"/>
          </p:cNvSpPr>
          <p:nvPr>
            <p:ph type="subTitle" idx="1"/>
          </p:nvPr>
        </p:nvSpPr>
        <p:spPr>
          <a:xfrm>
            <a:off x="2138099" y="2008775"/>
            <a:ext cx="4867800" cy="115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Aplicaci</a:t>
            </a:r>
            <a:r>
              <a:rPr lang="es-ES" dirty="0"/>
              <a:t>ón web dirigida a centros de estudio con el objetivo de facilitar la gestión de los dispositivos del centro</a:t>
            </a:r>
            <a:endParaRPr dirty="0"/>
          </a:p>
        </p:txBody>
      </p:sp>
      <p:sp>
        <p:nvSpPr>
          <p:cNvPr id="1474" name="Google Shape;1474;p30"/>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GDCE</a:t>
            </a:r>
            <a:endParaRPr dirty="0"/>
          </a:p>
        </p:txBody>
      </p:sp>
    </p:spTree>
    <p:extLst>
      <p:ext uri="{BB962C8B-B14F-4D97-AF65-F5344CB8AC3E}">
        <p14:creationId xmlns:p14="http://schemas.microsoft.com/office/powerpoint/2010/main" val="1136748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TEAM OF EXPERTS</a:t>
            </a:r>
            <a:endParaRPr/>
          </a:p>
        </p:txBody>
      </p:sp>
      <p:sp>
        <p:nvSpPr>
          <p:cNvPr id="1602" name="Google Shape;1602;p38"/>
          <p:cNvSpPr txBox="1">
            <a:spLocks noGrp="1"/>
          </p:cNvSpPr>
          <p:nvPr>
            <p:ph type="subTitle" idx="4"/>
          </p:nvPr>
        </p:nvSpPr>
        <p:spPr>
          <a:xfrm>
            <a:off x="1780671" y="3297161"/>
            <a:ext cx="2714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second-largest planet in the Solar System</a:t>
            </a:r>
            <a:endParaRPr/>
          </a:p>
        </p:txBody>
      </p:sp>
      <p:sp>
        <p:nvSpPr>
          <p:cNvPr id="1603" name="Google Shape;1603;p38"/>
          <p:cNvSpPr txBox="1">
            <a:spLocks noGrp="1"/>
          </p:cNvSpPr>
          <p:nvPr>
            <p:ph type="subTitle" idx="1"/>
          </p:nvPr>
        </p:nvSpPr>
        <p:spPr>
          <a:xfrm>
            <a:off x="1780671" y="1550375"/>
            <a:ext cx="27147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1604" name="Google Shape;1604;p38"/>
          <p:cNvSpPr txBox="1">
            <a:spLocks noGrp="1"/>
          </p:cNvSpPr>
          <p:nvPr>
            <p:ph type="subTitle" idx="2"/>
          </p:nvPr>
        </p:nvSpPr>
        <p:spPr>
          <a:xfrm>
            <a:off x="1780671" y="1768183"/>
            <a:ext cx="2714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1605" name="Google Shape;1605;p38"/>
          <p:cNvSpPr txBox="1">
            <a:spLocks noGrp="1"/>
          </p:cNvSpPr>
          <p:nvPr>
            <p:ph type="subTitle" idx="3"/>
          </p:nvPr>
        </p:nvSpPr>
        <p:spPr>
          <a:xfrm>
            <a:off x="5698801" y="1768183"/>
            <a:ext cx="2714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has life</a:t>
            </a:r>
            <a:endParaRPr/>
          </a:p>
        </p:txBody>
      </p:sp>
      <p:sp>
        <p:nvSpPr>
          <p:cNvPr id="1606" name="Google Shape;1606;p38"/>
          <p:cNvSpPr txBox="1">
            <a:spLocks noGrp="1"/>
          </p:cNvSpPr>
          <p:nvPr>
            <p:ph type="subTitle" idx="5"/>
          </p:nvPr>
        </p:nvSpPr>
        <p:spPr>
          <a:xfrm>
            <a:off x="5698801" y="3297161"/>
            <a:ext cx="2714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in the Solar System</a:t>
            </a:r>
            <a:endParaRPr/>
          </a:p>
        </p:txBody>
      </p:sp>
      <p:sp>
        <p:nvSpPr>
          <p:cNvPr id="1607" name="Google Shape;1607;p38"/>
          <p:cNvSpPr txBox="1">
            <a:spLocks noGrp="1"/>
          </p:cNvSpPr>
          <p:nvPr>
            <p:ph type="subTitle" idx="6"/>
          </p:nvPr>
        </p:nvSpPr>
        <p:spPr>
          <a:xfrm>
            <a:off x="1780671" y="3081603"/>
            <a:ext cx="27147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TRACEY BOWER</a:t>
            </a:r>
            <a:endParaRPr/>
          </a:p>
        </p:txBody>
      </p:sp>
      <p:sp>
        <p:nvSpPr>
          <p:cNvPr id="1608" name="Google Shape;1608;p38"/>
          <p:cNvSpPr txBox="1">
            <a:spLocks noGrp="1"/>
          </p:cNvSpPr>
          <p:nvPr>
            <p:ph type="subTitle" idx="7"/>
          </p:nvPr>
        </p:nvSpPr>
        <p:spPr>
          <a:xfrm>
            <a:off x="5698801" y="1550375"/>
            <a:ext cx="27147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JULIAN LYMAN</a:t>
            </a:r>
            <a:endParaRPr/>
          </a:p>
        </p:txBody>
      </p:sp>
      <p:sp>
        <p:nvSpPr>
          <p:cNvPr id="1609" name="Google Shape;1609;p38"/>
          <p:cNvSpPr txBox="1">
            <a:spLocks noGrp="1"/>
          </p:cNvSpPr>
          <p:nvPr>
            <p:ph type="subTitle" idx="8"/>
          </p:nvPr>
        </p:nvSpPr>
        <p:spPr>
          <a:xfrm>
            <a:off x="5698801" y="3081603"/>
            <a:ext cx="27147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LILY REID</a:t>
            </a:r>
            <a:endParaRPr/>
          </a:p>
        </p:txBody>
      </p:sp>
      <p:pic>
        <p:nvPicPr>
          <p:cNvPr id="1610" name="Google Shape;1610;p38"/>
          <p:cNvPicPr preferRelativeResize="0"/>
          <p:nvPr/>
        </p:nvPicPr>
        <p:blipFill rotWithShape="1">
          <a:blip r:embed="rId3">
            <a:alphaModFix/>
          </a:blip>
          <a:srcRect/>
          <a:stretch/>
        </p:blipFill>
        <p:spPr>
          <a:xfrm>
            <a:off x="730499" y="2948423"/>
            <a:ext cx="966751" cy="966751"/>
          </a:xfrm>
          <a:prstGeom prst="rect">
            <a:avLst/>
          </a:prstGeom>
          <a:noFill/>
          <a:ln w="19050" cap="flat" cmpd="sng">
            <a:solidFill>
              <a:schemeClr val="dk1"/>
            </a:solidFill>
            <a:prstDash val="solid"/>
            <a:round/>
            <a:headEnd type="none" w="sm" len="sm"/>
            <a:tailEnd type="none" w="sm" len="sm"/>
          </a:ln>
        </p:spPr>
      </p:pic>
      <p:pic>
        <p:nvPicPr>
          <p:cNvPr id="1611" name="Google Shape;1611;p38"/>
          <p:cNvPicPr preferRelativeResize="0"/>
          <p:nvPr/>
        </p:nvPicPr>
        <p:blipFill rotWithShape="1">
          <a:blip r:embed="rId4">
            <a:alphaModFix/>
          </a:blip>
          <a:srcRect/>
          <a:stretch/>
        </p:blipFill>
        <p:spPr>
          <a:xfrm>
            <a:off x="730499" y="1418303"/>
            <a:ext cx="966751" cy="966751"/>
          </a:xfrm>
          <a:prstGeom prst="rect">
            <a:avLst/>
          </a:prstGeom>
          <a:noFill/>
          <a:ln w="19050" cap="flat" cmpd="sng">
            <a:solidFill>
              <a:schemeClr val="dk1"/>
            </a:solidFill>
            <a:prstDash val="solid"/>
            <a:round/>
            <a:headEnd type="none" w="sm" len="sm"/>
            <a:tailEnd type="none" w="sm" len="sm"/>
          </a:ln>
        </p:spPr>
      </p:pic>
      <p:pic>
        <p:nvPicPr>
          <p:cNvPr id="1612" name="Google Shape;1612;p38"/>
          <p:cNvPicPr preferRelativeResize="0"/>
          <p:nvPr/>
        </p:nvPicPr>
        <p:blipFill rotWithShape="1">
          <a:blip r:embed="rId5">
            <a:alphaModFix/>
          </a:blip>
          <a:srcRect/>
          <a:stretch/>
        </p:blipFill>
        <p:spPr>
          <a:xfrm>
            <a:off x="4645524" y="2948407"/>
            <a:ext cx="966751" cy="966749"/>
          </a:xfrm>
          <a:prstGeom prst="rect">
            <a:avLst/>
          </a:prstGeom>
          <a:noFill/>
          <a:ln w="19050" cap="flat" cmpd="sng">
            <a:solidFill>
              <a:schemeClr val="dk1"/>
            </a:solidFill>
            <a:prstDash val="solid"/>
            <a:round/>
            <a:headEnd type="none" w="sm" len="sm"/>
            <a:tailEnd type="none" w="sm" len="sm"/>
          </a:ln>
        </p:spPr>
      </p:pic>
      <p:pic>
        <p:nvPicPr>
          <p:cNvPr id="1613" name="Google Shape;1613;p38"/>
          <p:cNvPicPr preferRelativeResize="0"/>
          <p:nvPr/>
        </p:nvPicPr>
        <p:blipFill rotWithShape="1">
          <a:blip r:embed="rId6">
            <a:alphaModFix/>
          </a:blip>
          <a:srcRect/>
          <a:stretch/>
        </p:blipFill>
        <p:spPr>
          <a:xfrm>
            <a:off x="4645524" y="1418296"/>
            <a:ext cx="966751" cy="966748"/>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39"/>
          <p:cNvSpPr txBox="1">
            <a:spLocks noGrp="1"/>
          </p:cNvSpPr>
          <p:nvPr>
            <p:ph type="subTitle" idx="7"/>
          </p:nvPr>
        </p:nvSpPr>
        <p:spPr>
          <a:xfrm>
            <a:off x="870574" y="1919304"/>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619" name="Google Shape;1619;p39"/>
          <p:cNvSpPr txBox="1">
            <a:spLocks noGrp="1"/>
          </p:cNvSpPr>
          <p:nvPr>
            <p:ph type="subTitle" idx="4"/>
          </p:nvPr>
        </p:nvSpPr>
        <p:spPr>
          <a:xfrm>
            <a:off x="870574" y="394428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1620" name="Google Shape;1620;p39"/>
          <p:cNvSpPr txBox="1">
            <a:spLocks noGrp="1"/>
          </p:cNvSpPr>
          <p:nvPr>
            <p:ph type="subTitle" idx="5"/>
          </p:nvPr>
        </p:nvSpPr>
        <p:spPr>
          <a:xfrm>
            <a:off x="3376200" y="394428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1621" name="Google Shape;1621;p39"/>
          <p:cNvSpPr txBox="1">
            <a:spLocks noGrp="1"/>
          </p:cNvSpPr>
          <p:nvPr>
            <p:ph type="subTitle" idx="1"/>
          </p:nvPr>
        </p:nvSpPr>
        <p:spPr>
          <a:xfrm>
            <a:off x="870574" y="212331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622" name="Google Shape;1622;p39"/>
          <p:cNvSpPr txBox="1">
            <a:spLocks noGrp="1"/>
          </p:cNvSpPr>
          <p:nvPr>
            <p:ph type="subTitle" idx="13"/>
          </p:nvPr>
        </p:nvSpPr>
        <p:spPr>
          <a:xfrm>
            <a:off x="870574" y="3735679"/>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623" name="Google Shape;1623;p39"/>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BIG IDEA #1</a:t>
            </a:r>
            <a:endParaRPr/>
          </a:p>
        </p:txBody>
      </p:sp>
      <p:sp>
        <p:nvSpPr>
          <p:cNvPr id="1624" name="Google Shape;1624;p39"/>
          <p:cNvSpPr txBox="1">
            <a:spLocks noGrp="1"/>
          </p:cNvSpPr>
          <p:nvPr>
            <p:ph type="subTitle" idx="8"/>
          </p:nvPr>
        </p:nvSpPr>
        <p:spPr>
          <a:xfrm>
            <a:off x="3376200" y="1919304"/>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625" name="Google Shape;1625;p39"/>
          <p:cNvSpPr txBox="1">
            <a:spLocks noGrp="1"/>
          </p:cNvSpPr>
          <p:nvPr>
            <p:ph type="subTitle" idx="9"/>
          </p:nvPr>
        </p:nvSpPr>
        <p:spPr>
          <a:xfrm>
            <a:off x="5881826" y="1919304"/>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626" name="Google Shape;1626;p39"/>
          <p:cNvSpPr txBox="1">
            <a:spLocks noGrp="1"/>
          </p:cNvSpPr>
          <p:nvPr>
            <p:ph type="subTitle" idx="2"/>
          </p:nvPr>
        </p:nvSpPr>
        <p:spPr>
          <a:xfrm>
            <a:off x="3376200" y="212331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627" name="Google Shape;1627;p39"/>
          <p:cNvSpPr txBox="1">
            <a:spLocks noGrp="1"/>
          </p:cNvSpPr>
          <p:nvPr>
            <p:ph type="subTitle" idx="3"/>
          </p:nvPr>
        </p:nvSpPr>
        <p:spPr>
          <a:xfrm>
            <a:off x="5881826" y="212331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1628" name="Google Shape;1628;p39"/>
          <p:cNvSpPr txBox="1">
            <a:spLocks noGrp="1"/>
          </p:cNvSpPr>
          <p:nvPr>
            <p:ph type="subTitle" idx="6"/>
          </p:nvPr>
        </p:nvSpPr>
        <p:spPr>
          <a:xfrm>
            <a:off x="5881826" y="394428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the farthest planet from the Sun</a:t>
            </a:r>
            <a:endParaRPr/>
          </a:p>
        </p:txBody>
      </p:sp>
      <p:sp>
        <p:nvSpPr>
          <p:cNvPr id="1629" name="Google Shape;1629;p39"/>
          <p:cNvSpPr txBox="1">
            <a:spLocks noGrp="1"/>
          </p:cNvSpPr>
          <p:nvPr>
            <p:ph type="subTitle" idx="14"/>
          </p:nvPr>
        </p:nvSpPr>
        <p:spPr>
          <a:xfrm>
            <a:off x="3376200" y="3735679"/>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630" name="Google Shape;1630;p39"/>
          <p:cNvSpPr txBox="1">
            <a:spLocks noGrp="1"/>
          </p:cNvSpPr>
          <p:nvPr>
            <p:ph type="subTitle" idx="15"/>
          </p:nvPr>
        </p:nvSpPr>
        <p:spPr>
          <a:xfrm>
            <a:off x="5881826" y="3735679"/>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631" name="Google Shape;1631;p39"/>
          <p:cNvSpPr/>
          <p:nvPr/>
        </p:nvSpPr>
        <p:spPr>
          <a:xfrm>
            <a:off x="1751374"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9"/>
          <p:cNvSpPr/>
          <p:nvPr/>
        </p:nvSpPr>
        <p:spPr>
          <a:xfrm>
            <a:off x="4257000"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9"/>
          <p:cNvSpPr/>
          <p:nvPr/>
        </p:nvSpPr>
        <p:spPr>
          <a:xfrm>
            <a:off x="6762626"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9"/>
          <p:cNvSpPr/>
          <p:nvPr/>
        </p:nvSpPr>
        <p:spPr>
          <a:xfrm>
            <a:off x="1751374"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9"/>
          <p:cNvSpPr/>
          <p:nvPr/>
        </p:nvSpPr>
        <p:spPr>
          <a:xfrm>
            <a:off x="4257000"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9"/>
          <p:cNvSpPr/>
          <p:nvPr/>
        </p:nvSpPr>
        <p:spPr>
          <a:xfrm>
            <a:off x="6762626"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7" name="Google Shape;1637;p39"/>
          <p:cNvGrpSpPr/>
          <p:nvPr/>
        </p:nvGrpSpPr>
        <p:grpSpPr>
          <a:xfrm>
            <a:off x="1935986" y="1311360"/>
            <a:ext cx="260775" cy="288950"/>
            <a:chOff x="273350" y="1296500"/>
            <a:chExt cx="260775" cy="288950"/>
          </a:xfrm>
        </p:grpSpPr>
        <p:sp>
          <p:nvSpPr>
            <p:cNvPr id="1638" name="Google Shape;1638;p39"/>
            <p:cNvSpPr/>
            <p:nvPr/>
          </p:nvSpPr>
          <p:spPr>
            <a:xfrm>
              <a:off x="323850" y="1396325"/>
              <a:ext cx="105750" cy="57575"/>
            </a:xfrm>
            <a:custGeom>
              <a:avLst/>
              <a:gdLst/>
              <a:ahLst/>
              <a:cxnLst/>
              <a:rect l="l" t="t" r="r" b="b"/>
              <a:pathLst>
                <a:path w="4230" h="2303" extrusionOk="0">
                  <a:moveTo>
                    <a:pt x="2115" y="1"/>
                  </a:moveTo>
                  <a:lnTo>
                    <a:pt x="1" y="564"/>
                  </a:lnTo>
                  <a:lnTo>
                    <a:pt x="95" y="893"/>
                  </a:lnTo>
                  <a:lnTo>
                    <a:pt x="283" y="1269"/>
                  </a:lnTo>
                  <a:lnTo>
                    <a:pt x="471" y="1551"/>
                  </a:lnTo>
                  <a:lnTo>
                    <a:pt x="752" y="1833"/>
                  </a:lnTo>
                  <a:lnTo>
                    <a:pt x="1034" y="2021"/>
                  </a:lnTo>
                  <a:lnTo>
                    <a:pt x="1363" y="2209"/>
                  </a:lnTo>
                  <a:lnTo>
                    <a:pt x="1739" y="2303"/>
                  </a:lnTo>
                  <a:lnTo>
                    <a:pt x="2538" y="2303"/>
                  </a:lnTo>
                  <a:lnTo>
                    <a:pt x="2867" y="2209"/>
                  </a:lnTo>
                  <a:lnTo>
                    <a:pt x="3243" y="2021"/>
                  </a:lnTo>
                  <a:lnTo>
                    <a:pt x="3524" y="1833"/>
                  </a:lnTo>
                  <a:lnTo>
                    <a:pt x="3759" y="1551"/>
                  </a:lnTo>
                  <a:lnTo>
                    <a:pt x="3994" y="1269"/>
                  </a:lnTo>
                  <a:lnTo>
                    <a:pt x="4135" y="893"/>
                  </a:lnTo>
                  <a:lnTo>
                    <a:pt x="4229" y="564"/>
                  </a:lnTo>
                  <a:lnTo>
                    <a:pt x="2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9"/>
            <p:cNvSpPr/>
            <p:nvPr/>
          </p:nvSpPr>
          <p:spPr>
            <a:xfrm>
              <a:off x="323850" y="1356400"/>
              <a:ext cx="106925" cy="36425"/>
            </a:xfrm>
            <a:custGeom>
              <a:avLst/>
              <a:gdLst/>
              <a:ahLst/>
              <a:cxnLst/>
              <a:rect l="l" t="t" r="r" b="b"/>
              <a:pathLst>
                <a:path w="4277" h="1457" extrusionOk="0">
                  <a:moveTo>
                    <a:pt x="1" y="0"/>
                  </a:moveTo>
                  <a:lnTo>
                    <a:pt x="1" y="1457"/>
                  </a:lnTo>
                  <a:lnTo>
                    <a:pt x="2068" y="893"/>
                  </a:lnTo>
                  <a:lnTo>
                    <a:pt x="2209" y="893"/>
                  </a:lnTo>
                  <a:lnTo>
                    <a:pt x="4276" y="1457"/>
                  </a:lnTo>
                  <a:lnTo>
                    <a:pt x="4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9"/>
            <p:cNvSpPr/>
            <p:nvPr/>
          </p:nvSpPr>
          <p:spPr>
            <a:xfrm>
              <a:off x="323850" y="1296500"/>
              <a:ext cx="129225" cy="43475"/>
            </a:xfrm>
            <a:custGeom>
              <a:avLst/>
              <a:gdLst/>
              <a:ahLst/>
              <a:cxnLst/>
              <a:rect l="l" t="t" r="r" b="b"/>
              <a:pathLst>
                <a:path w="5169" h="1739" extrusionOk="0">
                  <a:moveTo>
                    <a:pt x="1410" y="0"/>
                  </a:moveTo>
                  <a:lnTo>
                    <a:pt x="1128" y="47"/>
                  </a:lnTo>
                  <a:lnTo>
                    <a:pt x="846" y="141"/>
                  </a:lnTo>
                  <a:lnTo>
                    <a:pt x="612" y="282"/>
                  </a:lnTo>
                  <a:lnTo>
                    <a:pt x="424" y="423"/>
                  </a:lnTo>
                  <a:lnTo>
                    <a:pt x="236" y="658"/>
                  </a:lnTo>
                  <a:lnTo>
                    <a:pt x="95" y="893"/>
                  </a:lnTo>
                  <a:lnTo>
                    <a:pt x="1" y="1175"/>
                  </a:lnTo>
                  <a:lnTo>
                    <a:pt x="1" y="1456"/>
                  </a:lnTo>
                  <a:lnTo>
                    <a:pt x="1" y="1738"/>
                  </a:lnTo>
                  <a:lnTo>
                    <a:pt x="4276" y="1738"/>
                  </a:lnTo>
                  <a:lnTo>
                    <a:pt x="4605" y="1503"/>
                  </a:lnTo>
                  <a:lnTo>
                    <a:pt x="4887" y="1128"/>
                  </a:lnTo>
                  <a:lnTo>
                    <a:pt x="5028" y="987"/>
                  </a:lnTo>
                  <a:lnTo>
                    <a:pt x="5122" y="752"/>
                  </a:lnTo>
                  <a:lnTo>
                    <a:pt x="5169" y="564"/>
                  </a:lnTo>
                  <a:lnTo>
                    <a:pt x="5169" y="376"/>
                  </a:lnTo>
                  <a:lnTo>
                    <a:pt x="5169" y="235"/>
                  </a:lnTo>
                  <a:lnTo>
                    <a:pt x="5075" y="141"/>
                  </a:lnTo>
                  <a:lnTo>
                    <a:pt x="4981" y="47"/>
                  </a:lnTo>
                  <a:lnTo>
                    <a:pt x="4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9"/>
            <p:cNvSpPr/>
            <p:nvPr/>
          </p:nvSpPr>
          <p:spPr>
            <a:xfrm>
              <a:off x="323850" y="1446825"/>
              <a:ext cx="106925" cy="52900"/>
            </a:xfrm>
            <a:custGeom>
              <a:avLst/>
              <a:gdLst/>
              <a:ahLst/>
              <a:cxnLst/>
              <a:rect l="l" t="t" r="r" b="b"/>
              <a:pathLst>
                <a:path w="4277" h="2116" extrusionOk="0">
                  <a:moveTo>
                    <a:pt x="1" y="1"/>
                  </a:moveTo>
                  <a:lnTo>
                    <a:pt x="1" y="846"/>
                  </a:lnTo>
                  <a:lnTo>
                    <a:pt x="48" y="1128"/>
                  </a:lnTo>
                  <a:lnTo>
                    <a:pt x="189" y="1363"/>
                  </a:lnTo>
                  <a:lnTo>
                    <a:pt x="377" y="1551"/>
                  </a:lnTo>
                  <a:lnTo>
                    <a:pt x="705" y="1786"/>
                  </a:lnTo>
                  <a:lnTo>
                    <a:pt x="1034" y="1927"/>
                  </a:lnTo>
                  <a:lnTo>
                    <a:pt x="1363" y="2021"/>
                  </a:lnTo>
                  <a:lnTo>
                    <a:pt x="1739" y="2068"/>
                  </a:lnTo>
                  <a:lnTo>
                    <a:pt x="2115" y="2115"/>
                  </a:lnTo>
                  <a:lnTo>
                    <a:pt x="2491" y="2068"/>
                  </a:lnTo>
                  <a:lnTo>
                    <a:pt x="2867" y="2021"/>
                  </a:lnTo>
                  <a:lnTo>
                    <a:pt x="3243" y="1927"/>
                  </a:lnTo>
                  <a:lnTo>
                    <a:pt x="3571" y="1786"/>
                  </a:lnTo>
                  <a:lnTo>
                    <a:pt x="3853" y="1551"/>
                  </a:lnTo>
                  <a:lnTo>
                    <a:pt x="4088" y="1363"/>
                  </a:lnTo>
                  <a:lnTo>
                    <a:pt x="4229" y="1128"/>
                  </a:lnTo>
                  <a:lnTo>
                    <a:pt x="4276" y="846"/>
                  </a:lnTo>
                  <a:lnTo>
                    <a:pt x="4276" y="1"/>
                  </a:lnTo>
                  <a:lnTo>
                    <a:pt x="4041" y="236"/>
                  </a:lnTo>
                  <a:lnTo>
                    <a:pt x="3806" y="424"/>
                  </a:lnTo>
                  <a:lnTo>
                    <a:pt x="3571" y="612"/>
                  </a:lnTo>
                  <a:lnTo>
                    <a:pt x="3290" y="753"/>
                  </a:lnTo>
                  <a:lnTo>
                    <a:pt x="3008" y="846"/>
                  </a:lnTo>
                  <a:lnTo>
                    <a:pt x="2726" y="940"/>
                  </a:lnTo>
                  <a:lnTo>
                    <a:pt x="2444" y="987"/>
                  </a:lnTo>
                  <a:lnTo>
                    <a:pt x="1833" y="987"/>
                  </a:lnTo>
                  <a:lnTo>
                    <a:pt x="1551" y="940"/>
                  </a:lnTo>
                  <a:lnTo>
                    <a:pt x="1269" y="846"/>
                  </a:lnTo>
                  <a:lnTo>
                    <a:pt x="987" y="753"/>
                  </a:lnTo>
                  <a:lnTo>
                    <a:pt x="705" y="612"/>
                  </a:lnTo>
                  <a:lnTo>
                    <a:pt x="471" y="424"/>
                  </a:lnTo>
                  <a:lnTo>
                    <a:pt x="189" y="23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9"/>
            <p:cNvSpPr/>
            <p:nvPr/>
          </p:nvSpPr>
          <p:spPr>
            <a:xfrm>
              <a:off x="340300" y="1509075"/>
              <a:ext cx="20000" cy="41150"/>
            </a:xfrm>
            <a:custGeom>
              <a:avLst/>
              <a:gdLst/>
              <a:ahLst/>
              <a:cxnLst/>
              <a:rect l="l" t="t" r="r" b="b"/>
              <a:pathLst>
                <a:path w="800" h="1646" extrusionOk="0">
                  <a:moveTo>
                    <a:pt x="1" y="1"/>
                  </a:moveTo>
                  <a:lnTo>
                    <a:pt x="1" y="1645"/>
                  </a:lnTo>
                  <a:lnTo>
                    <a:pt x="799" y="1645"/>
                  </a:lnTo>
                  <a:lnTo>
                    <a:pt x="799" y="236"/>
                  </a:lnTo>
                  <a:lnTo>
                    <a:pt x="376" y="14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9"/>
            <p:cNvSpPr/>
            <p:nvPr/>
          </p:nvSpPr>
          <p:spPr>
            <a:xfrm>
              <a:off x="273350" y="1490300"/>
              <a:ext cx="206750" cy="95150"/>
            </a:xfrm>
            <a:custGeom>
              <a:avLst/>
              <a:gdLst/>
              <a:ahLst/>
              <a:cxnLst/>
              <a:rect l="l" t="t" r="r" b="b"/>
              <a:pathLst>
                <a:path w="8270" h="3806" extrusionOk="0">
                  <a:moveTo>
                    <a:pt x="1645" y="0"/>
                  </a:moveTo>
                  <a:lnTo>
                    <a:pt x="987" y="188"/>
                  </a:lnTo>
                  <a:lnTo>
                    <a:pt x="799" y="235"/>
                  </a:lnTo>
                  <a:lnTo>
                    <a:pt x="611" y="329"/>
                  </a:lnTo>
                  <a:lnTo>
                    <a:pt x="470" y="470"/>
                  </a:lnTo>
                  <a:lnTo>
                    <a:pt x="329" y="658"/>
                  </a:lnTo>
                  <a:lnTo>
                    <a:pt x="188" y="799"/>
                  </a:lnTo>
                  <a:lnTo>
                    <a:pt x="94" y="1034"/>
                  </a:lnTo>
                  <a:lnTo>
                    <a:pt x="47" y="1222"/>
                  </a:lnTo>
                  <a:lnTo>
                    <a:pt x="0" y="1410"/>
                  </a:lnTo>
                  <a:lnTo>
                    <a:pt x="0" y="3477"/>
                  </a:lnTo>
                  <a:lnTo>
                    <a:pt x="47" y="3618"/>
                  </a:lnTo>
                  <a:lnTo>
                    <a:pt x="141" y="3712"/>
                  </a:lnTo>
                  <a:lnTo>
                    <a:pt x="235" y="3806"/>
                  </a:lnTo>
                  <a:lnTo>
                    <a:pt x="8082" y="3806"/>
                  </a:lnTo>
                  <a:lnTo>
                    <a:pt x="8176" y="3712"/>
                  </a:lnTo>
                  <a:lnTo>
                    <a:pt x="8269" y="3618"/>
                  </a:lnTo>
                  <a:lnTo>
                    <a:pt x="8269" y="3477"/>
                  </a:lnTo>
                  <a:lnTo>
                    <a:pt x="8269" y="1410"/>
                  </a:lnTo>
                  <a:lnTo>
                    <a:pt x="8269" y="1222"/>
                  </a:lnTo>
                  <a:lnTo>
                    <a:pt x="8222" y="1034"/>
                  </a:lnTo>
                  <a:lnTo>
                    <a:pt x="8129" y="846"/>
                  </a:lnTo>
                  <a:lnTo>
                    <a:pt x="8035" y="658"/>
                  </a:lnTo>
                  <a:lnTo>
                    <a:pt x="7894" y="517"/>
                  </a:lnTo>
                  <a:lnTo>
                    <a:pt x="7706" y="376"/>
                  </a:lnTo>
                  <a:lnTo>
                    <a:pt x="7518" y="282"/>
                  </a:lnTo>
                  <a:lnTo>
                    <a:pt x="7330" y="188"/>
                  </a:lnTo>
                  <a:lnTo>
                    <a:pt x="6672" y="0"/>
                  </a:lnTo>
                  <a:lnTo>
                    <a:pt x="6437" y="235"/>
                  </a:lnTo>
                  <a:lnTo>
                    <a:pt x="6155" y="470"/>
                  </a:lnTo>
                  <a:lnTo>
                    <a:pt x="5873" y="658"/>
                  </a:lnTo>
                  <a:lnTo>
                    <a:pt x="5544" y="799"/>
                  </a:lnTo>
                  <a:lnTo>
                    <a:pt x="5169" y="893"/>
                  </a:lnTo>
                  <a:lnTo>
                    <a:pt x="4840" y="987"/>
                  </a:lnTo>
                  <a:lnTo>
                    <a:pt x="4464" y="1034"/>
                  </a:lnTo>
                  <a:lnTo>
                    <a:pt x="4135" y="1034"/>
                  </a:lnTo>
                  <a:lnTo>
                    <a:pt x="4135" y="2725"/>
                  </a:lnTo>
                  <a:lnTo>
                    <a:pt x="4088" y="2866"/>
                  </a:lnTo>
                  <a:lnTo>
                    <a:pt x="4041" y="2960"/>
                  </a:lnTo>
                  <a:lnTo>
                    <a:pt x="3947" y="3054"/>
                  </a:lnTo>
                  <a:lnTo>
                    <a:pt x="2209" y="3054"/>
                  </a:lnTo>
                  <a:lnTo>
                    <a:pt x="2115" y="2960"/>
                  </a:lnTo>
                  <a:lnTo>
                    <a:pt x="2021" y="2866"/>
                  </a:lnTo>
                  <a:lnTo>
                    <a:pt x="2021" y="2725"/>
                  </a:lnTo>
                  <a:lnTo>
                    <a:pt x="2021" y="376"/>
                  </a:lnTo>
                  <a:lnTo>
                    <a:pt x="1833" y="188"/>
                  </a:lnTo>
                  <a:lnTo>
                    <a:pt x="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9"/>
            <p:cNvSpPr/>
            <p:nvPr/>
          </p:nvSpPr>
          <p:spPr>
            <a:xfrm>
              <a:off x="471850" y="1310575"/>
              <a:ext cx="62275" cy="157425"/>
            </a:xfrm>
            <a:custGeom>
              <a:avLst/>
              <a:gdLst/>
              <a:ahLst/>
              <a:cxnLst/>
              <a:rect l="l" t="t" r="r" b="b"/>
              <a:pathLst>
                <a:path w="2491" h="6297" extrusionOk="0">
                  <a:moveTo>
                    <a:pt x="1363" y="4699"/>
                  </a:moveTo>
                  <a:lnTo>
                    <a:pt x="1504" y="4793"/>
                  </a:lnTo>
                  <a:lnTo>
                    <a:pt x="1551" y="4887"/>
                  </a:lnTo>
                  <a:lnTo>
                    <a:pt x="1598" y="5028"/>
                  </a:lnTo>
                  <a:lnTo>
                    <a:pt x="1551" y="5169"/>
                  </a:lnTo>
                  <a:lnTo>
                    <a:pt x="1504" y="5263"/>
                  </a:lnTo>
                  <a:lnTo>
                    <a:pt x="1363" y="5357"/>
                  </a:lnTo>
                  <a:lnTo>
                    <a:pt x="1128" y="5357"/>
                  </a:lnTo>
                  <a:lnTo>
                    <a:pt x="987" y="5263"/>
                  </a:lnTo>
                  <a:lnTo>
                    <a:pt x="940" y="5169"/>
                  </a:lnTo>
                  <a:lnTo>
                    <a:pt x="893" y="5028"/>
                  </a:lnTo>
                  <a:lnTo>
                    <a:pt x="940" y="4887"/>
                  </a:lnTo>
                  <a:lnTo>
                    <a:pt x="987" y="4793"/>
                  </a:lnTo>
                  <a:lnTo>
                    <a:pt x="1128" y="4699"/>
                  </a:lnTo>
                  <a:close/>
                  <a:moveTo>
                    <a:pt x="1269" y="1"/>
                  </a:moveTo>
                  <a:lnTo>
                    <a:pt x="1081" y="48"/>
                  </a:lnTo>
                  <a:lnTo>
                    <a:pt x="987" y="95"/>
                  </a:lnTo>
                  <a:lnTo>
                    <a:pt x="752" y="236"/>
                  </a:lnTo>
                  <a:lnTo>
                    <a:pt x="564" y="471"/>
                  </a:lnTo>
                  <a:lnTo>
                    <a:pt x="517" y="612"/>
                  </a:lnTo>
                  <a:lnTo>
                    <a:pt x="517" y="753"/>
                  </a:lnTo>
                  <a:lnTo>
                    <a:pt x="517" y="3994"/>
                  </a:lnTo>
                  <a:lnTo>
                    <a:pt x="282" y="4182"/>
                  </a:lnTo>
                  <a:lnTo>
                    <a:pt x="142" y="4417"/>
                  </a:lnTo>
                  <a:lnTo>
                    <a:pt x="1" y="4699"/>
                  </a:lnTo>
                  <a:lnTo>
                    <a:pt x="1" y="5028"/>
                  </a:lnTo>
                  <a:lnTo>
                    <a:pt x="1" y="5310"/>
                  </a:lnTo>
                  <a:lnTo>
                    <a:pt x="95" y="5545"/>
                  </a:lnTo>
                  <a:lnTo>
                    <a:pt x="189" y="5733"/>
                  </a:lnTo>
                  <a:lnTo>
                    <a:pt x="376" y="5921"/>
                  </a:lnTo>
                  <a:lnTo>
                    <a:pt x="564" y="6062"/>
                  </a:lnTo>
                  <a:lnTo>
                    <a:pt x="752" y="6203"/>
                  </a:lnTo>
                  <a:lnTo>
                    <a:pt x="987" y="6249"/>
                  </a:lnTo>
                  <a:lnTo>
                    <a:pt x="1269" y="6296"/>
                  </a:lnTo>
                  <a:lnTo>
                    <a:pt x="1504" y="6249"/>
                  </a:lnTo>
                  <a:lnTo>
                    <a:pt x="1739" y="6203"/>
                  </a:lnTo>
                  <a:lnTo>
                    <a:pt x="1974" y="6062"/>
                  </a:lnTo>
                  <a:lnTo>
                    <a:pt x="2162" y="5921"/>
                  </a:lnTo>
                  <a:lnTo>
                    <a:pt x="2303" y="5733"/>
                  </a:lnTo>
                  <a:lnTo>
                    <a:pt x="2397" y="5545"/>
                  </a:lnTo>
                  <a:lnTo>
                    <a:pt x="2491" y="5310"/>
                  </a:lnTo>
                  <a:lnTo>
                    <a:pt x="2491" y="5028"/>
                  </a:lnTo>
                  <a:lnTo>
                    <a:pt x="2491" y="4699"/>
                  </a:lnTo>
                  <a:lnTo>
                    <a:pt x="2350" y="4417"/>
                  </a:lnTo>
                  <a:lnTo>
                    <a:pt x="2209" y="4182"/>
                  </a:lnTo>
                  <a:lnTo>
                    <a:pt x="1974" y="3994"/>
                  </a:lnTo>
                  <a:lnTo>
                    <a:pt x="1974" y="753"/>
                  </a:lnTo>
                  <a:lnTo>
                    <a:pt x="1974" y="612"/>
                  </a:lnTo>
                  <a:lnTo>
                    <a:pt x="1927" y="471"/>
                  </a:lnTo>
                  <a:lnTo>
                    <a:pt x="1739" y="236"/>
                  </a:lnTo>
                  <a:lnTo>
                    <a:pt x="1551" y="95"/>
                  </a:lnTo>
                  <a:lnTo>
                    <a:pt x="1410" y="48"/>
                  </a:lnTo>
                  <a:lnTo>
                    <a:pt x="12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39"/>
          <p:cNvGrpSpPr/>
          <p:nvPr/>
        </p:nvGrpSpPr>
        <p:grpSpPr>
          <a:xfrm>
            <a:off x="4505038" y="1311360"/>
            <a:ext cx="133925" cy="288950"/>
            <a:chOff x="1096725" y="1296500"/>
            <a:chExt cx="133925" cy="288950"/>
          </a:xfrm>
        </p:grpSpPr>
        <p:sp>
          <p:nvSpPr>
            <p:cNvPr id="1646" name="Google Shape;1646;p39"/>
            <p:cNvSpPr/>
            <p:nvPr/>
          </p:nvSpPr>
          <p:spPr>
            <a:xfrm>
              <a:off x="1140175" y="1395150"/>
              <a:ext cx="47025" cy="55225"/>
            </a:xfrm>
            <a:custGeom>
              <a:avLst/>
              <a:gdLst/>
              <a:ahLst/>
              <a:cxnLst/>
              <a:rect l="l" t="t" r="r" b="b"/>
              <a:pathLst>
                <a:path w="1881" h="2209" extrusionOk="0">
                  <a:moveTo>
                    <a:pt x="1" y="1"/>
                  </a:moveTo>
                  <a:lnTo>
                    <a:pt x="48" y="611"/>
                  </a:lnTo>
                  <a:lnTo>
                    <a:pt x="95" y="752"/>
                  </a:lnTo>
                  <a:lnTo>
                    <a:pt x="189" y="846"/>
                  </a:lnTo>
                  <a:lnTo>
                    <a:pt x="283" y="893"/>
                  </a:lnTo>
                  <a:lnTo>
                    <a:pt x="377" y="940"/>
                  </a:lnTo>
                  <a:lnTo>
                    <a:pt x="612" y="940"/>
                  </a:lnTo>
                  <a:lnTo>
                    <a:pt x="612" y="2209"/>
                  </a:lnTo>
                  <a:lnTo>
                    <a:pt x="1269" y="2209"/>
                  </a:lnTo>
                  <a:lnTo>
                    <a:pt x="1269" y="940"/>
                  </a:lnTo>
                  <a:lnTo>
                    <a:pt x="1457" y="940"/>
                  </a:lnTo>
                  <a:lnTo>
                    <a:pt x="1598" y="893"/>
                  </a:lnTo>
                  <a:lnTo>
                    <a:pt x="1692" y="846"/>
                  </a:lnTo>
                  <a:lnTo>
                    <a:pt x="1786" y="752"/>
                  </a:lnTo>
                  <a:lnTo>
                    <a:pt x="1833" y="611"/>
                  </a:lnTo>
                  <a:lnTo>
                    <a:pt x="1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9"/>
            <p:cNvSpPr/>
            <p:nvPr/>
          </p:nvSpPr>
          <p:spPr>
            <a:xfrm>
              <a:off x="1117875" y="1296500"/>
              <a:ext cx="91625" cy="81050"/>
            </a:xfrm>
            <a:custGeom>
              <a:avLst/>
              <a:gdLst/>
              <a:ahLst/>
              <a:cxnLst/>
              <a:rect l="l" t="t" r="r" b="b"/>
              <a:pathLst>
                <a:path w="3665" h="3242" extrusionOk="0">
                  <a:moveTo>
                    <a:pt x="376" y="0"/>
                  </a:moveTo>
                  <a:lnTo>
                    <a:pt x="235" y="47"/>
                  </a:lnTo>
                  <a:lnTo>
                    <a:pt x="94" y="141"/>
                  </a:lnTo>
                  <a:lnTo>
                    <a:pt x="47" y="235"/>
                  </a:lnTo>
                  <a:lnTo>
                    <a:pt x="0" y="376"/>
                  </a:lnTo>
                  <a:lnTo>
                    <a:pt x="0" y="2349"/>
                  </a:lnTo>
                  <a:lnTo>
                    <a:pt x="0" y="2537"/>
                  </a:lnTo>
                  <a:lnTo>
                    <a:pt x="94" y="2678"/>
                  </a:lnTo>
                  <a:lnTo>
                    <a:pt x="141" y="2866"/>
                  </a:lnTo>
                  <a:lnTo>
                    <a:pt x="282" y="2960"/>
                  </a:lnTo>
                  <a:lnTo>
                    <a:pt x="423" y="3101"/>
                  </a:lnTo>
                  <a:lnTo>
                    <a:pt x="564" y="3195"/>
                  </a:lnTo>
                  <a:lnTo>
                    <a:pt x="752" y="3242"/>
                  </a:lnTo>
                  <a:lnTo>
                    <a:pt x="2913" y="3242"/>
                  </a:lnTo>
                  <a:lnTo>
                    <a:pt x="3101" y="3195"/>
                  </a:lnTo>
                  <a:lnTo>
                    <a:pt x="3242" y="3101"/>
                  </a:lnTo>
                  <a:lnTo>
                    <a:pt x="3383" y="2960"/>
                  </a:lnTo>
                  <a:lnTo>
                    <a:pt x="3477" y="2866"/>
                  </a:lnTo>
                  <a:lnTo>
                    <a:pt x="3571" y="2678"/>
                  </a:lnTo>
                  <a:lnTo>
                    <a:pt x="3618" y="2537"/>
                  </a:lnTo>
                  <a:lnTo>
                    <a:pt x="3665" y="2349"/>
                  </a:lnTo>
                  <a:lnTo>
                    <a:pt x="3665" y="1973"/>
                  </a:lnTo>
                  <a:lnTo>
                    <a:pt x="2772" y="1973"/>
                  </a:lnTo>
                  <a:lnTo>
                    <a:pt x="2631" y="1879"/>
                  </a:lnTo>
                  <a:lnTo>
                    <a:pt x="2584" y="1785"/>
                  </a:lnTo>
                  <a:lnTo>
                    <a:pt x="2537" y="1644"/>
                  </a:lnTo>
                  <a:lnTo>
                    <a:pt x="2584" y="1503"/>
                  </a:lnTo>
                  <a:lnTo>
                    <a:pt x="2631" y="1409"/>
                  </a:lnTo>
                  <a:lnTo>
                    <a:pt x="2772" y="1316"/>
                  </a:lnTo>
                  <a:lnTo>
                    <a:pt x="3665" y="1316"/>
                  </a:lnTo>
                  <a:lnTo>
                    <a:pt x="3665" y="376"/>
                  </a:lnTo>
                  <a:lnTo>
                    <a:pt x="3618" y="235"/>
                  </a:lnTo>
                  <a:lnTo>
                    <a:pt x="3571" y="141"/>
                  </a:lnTo>
                  <a:lnTo>
                    <a:pt x="3430" y="47"/>
                  </a:lnTo>
                  <a:lnTo>
                    <a:pt x="32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9"/>
            <p:cNvSpPr/>
            <p:nvPr/>
          </p:nvSpPr>
          <p:spPr>
            <a:xfrm>
              <a:off x="1096725" y="1520825"/>
              <a:ext cx="133925" cy="64625"/>
            </a:xfrm>
            <a:custGeom>
              <a:avLst/>
              <a:gdLst/>
              <a:ahLst/>
              <a:cxnLst/>
              <a:rect l="l" t="t" r="r" b="b"/>
              <a:pathLst>
                <a:path w="5357" h="2585" extrusionOk="0">
                  <a:moveTo>
                    <a:pt x="1410" y="1"/>
                  </a:moveTo>
                  <a:lnTo>
                    <a:pt x="1410" y="564"/>
                  </a:lnTo>
                  <a:lnTo>
                    <a:pt x="1034" y="564"/>
                  </a:lnTo>
                  <a:lnTo>
                    <a:pt x="846" y="611"/>
                  </a:lnTo>
                  <a:lnTo>
                    <a:pt x="658" y="658"/>
                  </a:lnTo>
                  <a:lnTo>
                    <a:pt x="470" y="752"/>
                  </a:lnTo>
                  <a:lnTo>
                    <a:pt x="282" y="893"/>
                  </a:lnTo>
                  <a:lnTo>
                    <a:pt x="188" y="1034"/>
                  </a:lnTo>
                  <a:lnTo>
                    <a:pt x="94" y="1222"/>
                  </a:lnTo>
                  <a:lnTo>
                    <a:pt x="1" y="1410"/>
                  </a:lnTo>
                  <a:lnTo>
                    <a:pt x="1" y="1645"/>
                  </a:lnTo>
                  <a:lnTo>
                    <a:pt x="1" y="2256"/>
                  </a:lnTo>
                  <a:lnTo>
                    <a:pt x="1" y="2397"/>
                  </a:lnTo>
                  <a:lnTo>
                    <a:pt x="94" y="2491"/>
                  </a:lnTo>
                  <a:lnTo>
                    <a:pt x="188" y="2585"/>
                  </a:lnTo>
                  <a:lnTo>
                    <a:pt x="5169" y="2585"/>
                  </a:lnTo>
                  <a:lnTo>
                    <a:pt x="5263" y="2491"/>
                  </a:lnTo>
                  <a:lnTo>
                    <a:pt x="5357" y="2397"/>
                  </a:lnTo>
                  <a:lnTo>
                    <a:pt x="5357" y="2256"/>
                  </a:lnTo>
                  <a:lnTo>
                    <a:pt x="5357" y="1645"/>
                  </a:lnTo>
                  <a:lnTo>
                    <a:pt x="5357" y="1410"/>
                  </a:lnTo>
                  <a:lnTo>
                    <a:pt x="5263" y="1222"/>
                  </a:lnTo>
                  <a:lnTo>
                    <a:pt x="5169" y="1034"/>
                  </a:lnTo>
                  <a:lnTo>
                    <a:pt x="5028" y="893"/>
                  </a:lnTo>
                  <a:lnTo>
                    <a:pt x="4887" y="752"/>
                  </a:lnTo>
                  <a:lnTo>
                    <a:pt x="4699" y="658"/>
                  </a:lnTo>
                  <a:lnTo>
                    <a:pt x="4511" y="611"/>
                  </a:lnTo>
                  <a:lnTo>
                    <a:pt x="4323" y="564"/>
                  </a:lnTo>
                  <a:lnTo>
                    <a:pt x="3900" y="564"/>
                  </a:lnTo>
                  <a:lnTo>
                    <a:pt x="3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9"/>
            <p:cNvSpPr/>
            <p:nvPr/>
          </p:nvSpPr>
          <p:spPr>
            <a:xfrm>
              <a:off x="1119050" y="1467975"/>
              <a:ext cx="89275" cy="35250"/>
            </a:xfrm>
            <a:custGeom>
              <a:avLst/>
              <a:gdLst/>
              <a:ahLst/>
              <a:cxnLst/>
              <a:rect l="l" t="t" r="r" b="b"/>
              <a:pathLst>
                <a:path w="3571" h="1410" extrusionOk="0">
                  <a:moveTo>
                    <a:pt x="188" y="0"/>
                  </a:moveTo>
                  <a:lnTo>
                    <a:pt x="94" y="94"/>
                  </a:lnTo>
                  <a:lnTo>
                    <a:pt x="47" y="188"/>
                  </a:lnTo>
                  <a:lnTo>
                    <a:pt x="0" y="329"/>
                  </a:lnTo>
                  <a:lnTo>
                    <a:pt x="0" y="1081"/>
                  </a:lnTo>
                  <a:lnTo>
                    <a:pt x="47" y="1222"/>
                  </a:lnTo>
                  <a:lnTo>
                    <a:pt x="94" y="1316"/>
                  </a:lnTo>
                  <a:lnTo>
                    <a:pt x="188" y="1410"/>
                  </a:lnTo>
                  <a:lnTo>
                    <a:pt x="3336" y="1410"/>
                  </a:lnTo>
                  <a:lnTo>
                    <a:pt x="3477" y="1316"/>
                  </a:lnTo>
                  <a:lnTo>
                    <a:pt x="3524" y="1222"/>
                  </a:lnTo>
                  <a:lnTo>
                    <a:pt x="3571" y="1081"/>
                  </a:lnTo>
                  <a:lnTo>
                    <a:pt x="3571" y="329"/>
                  </a:lnTo>
                  <a:lnTo>
                    <a:pt x="3524" y="188"/>
                  </a:lnTo>
                  <a:lnTo>
                    <a:pt x="3477" y="94"/>
                  </a:lnTo>
                  <a:lnTo>
                    <a:pt x="3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9"/>
          <p:cNvGrpSpPr/>
          <p:nvPr/>
        </p:nvGrpSpPr>
        <p:grpSpPr>
          <a:xfrm>
            <a:off x="6933139" y="1311360"/>
            <a:ext cx="288975" cy="288950"/>
            <a:chOff x="1777975" y="1296500"/>
            <a:chExt cx="288975" cy="288950"/>
          </a:xfrm>
        </p:grpSpPr>
        <p:sp>
          <p:nvSpPr>
            <p:cNvPr id="1651" name="Google Shape;1651;p39"/>
            <p:cNvSpPr/>
            <p:nvPr/>
          </p:nvSpPr>
          <p:spPr>
            <a:xfrm>
              <a:off x="1777975" y="1296500"/>
              <a:ext cx="288975" cy="288950"/>
            </a:xfrm>
            <a:custGeom>
              <a:avLst/>
              <a:gdLst/>
              <a:ahLst/>
              <a:cxnLst/>
              <a:rect l="l" t="t" r="r" b="b"/>
              <a:pathLst>
                <a:path w="11559" h="11558" extrusionOk="0">
                  <a:moveTo>
                    <a:pt x="5779" y="0"/>
                  </a:moveTo>
                  <a:lnTo>
                    <a:pt x="5592" y="47"/>
                  </a:lnTo>
                  <a:lnTo>
                    <a:pt x="5404" y="94"/>
                  </a:lnTo>
                  <a:lnTo>
                    <a:pt x="5216" y="188"/>
                  </a:lnTo>
                  <a:lnTo>
                    <a:pt x="5028" y="329"/>
                  </a:lnTo>
                  <a:lnTo>
                    <a:pt x="4934" y="470"/>
                  </a:lnTo>
                  <a:lnTo>
                    <a:pt x="4840" y="658"/>
                  </a:lnTo>
                  <a:lnTo>
                    <a:pt x="4746" y="846"/>
                  </a:lnTo>
                  <a:lnTo>
                    <a:pt x="4746" y="1081"/>
                  </a:lnTo>
                  <a:lnTo>
                    <a:pt x="4793" y="1409"/>
                  </a:lnTo>
                  <a:lnTo>
                    <a:pt x="4934" y="1691"/>
                  </a:lnTo>
                  <a:lnTo>
                    <a:pt x="5169" y="1926"/>
                  </a:lnTo>
                  <a:lnTo>
                    <a:pt x="5451" y="2067"/>
                  </a:lnTo>
                  <a:lnTo>
                    <a:pt x="5451" y="2772"/>
                  </a:lnTo>
                  <a:lnTo>
                    <a:pt x="5028" y="2866"/>
                  </a:lnTo>
                  <a:lnTo>
                    <a:pt x="4605" y="3007"/>
                  </a:lnTo>
                  <a:lnTo>
                    <a:pt x="4229" y="3195"/>
                  </a:lnTo>
                  <a:lnTo>
                    <a:pt x="3900" y="3430"/>
                  </a:lnTo>
                  <a:lnTo>
                    <a:pt x="4934" y="4463"/>
                  </a:lnTo>
                  <a:lnTo>
                    <a:pt x="4981" y="4557"/>
                  </a:lnTo>
                  <a:lnTo>
                    <a:pt x="5028" y="4698"/>
                  </a:lnTo>
                  <a:lnTo>
                    <a:pt x="4981" y="4792"/>
                  </a:lnTo>
                  <a:lnTo>
                    <a:pt x="4934" y="4933"/>
                  </a:lnTo>
                  <a:lnTo>
                    <a:pt x="4793" y="4980"/>
                  </a:lnTo>
                  <a:lnTo>
                    <a:pt x="4699" y="5027"/>
                  </a:lnTo>
                  <a:lnTo>
                    <a:pt x="4558" y="4980"/>
                  </a:lnTo>
                  <a:lnTo>
                    <a:pt x="4417" y="4933"/>
                  </a:lnTo>
                  <a:lnTo>
                    <a:pt x="3430" y="3900"/>
                  </a:lnTo>
                  <a:lnTo>
                    <a:pt x="3195" y="4228"/>
                  </a:lnTo>
                  <a:lnTo>
                    <a:pt x="2961" y="4604"/>
                  </a:lnTo>
                  <a:lnTo>
                    <a:pt x="2867" y="5027"/>
                  </a:lnTo>
                  <a:lnTo>
                    <a:pt x="2773" y="5450"/>
                  </a:lnTo>
                  <a:lnTo>
                    <a:pt x="2068" y="5450"/>
                  </a:lnTo>
                  <a:lnTo>
                    <a:pt x="1927" y="5168"/>
                  </a:lnTo>
                  <a:lnTo>
                    <a:pt x="1692" y="4933"/>
                  </a:lnTo>
                  <a:lnTo>
                    <a:pt x="1410" y="4792"/>
                  </a:lnTo>
                  <a:lnTo>
                    <a:pt x="1081" y="4745"/>
                  </a:lnTo>
                  <a:lnTo>
                    <a:pt x="846" y="4745"/>
                  </a:lnTo>
                  <a:lnTo>
                    <a:pt x="658" y="4839"/>
                  </a:lnTo>
                  <a:lnTo>
                    <a:pt x="470" y="4933"/>
                  </a:lnTo>
                  <a:lnTo>
                    <a:pt x="329" y="5027"/>
                  </a:lnTo>
                  <a:lnTo>
                    <a:pt x="189" y="5215"/>
                  </a:lnTo>
                  <a:lnTo>
                    <a:pt x="95" y="5403"/>
                  </a:lnTo>
                  <a:lnTo>
                    <a:pt x="48" y="5591"/>
                  </a:lnTo>
                  <a:lnTo>
                    <a:pt x="1" y="5779"/>
                  </a:lnTo>
                  <a:lnTo>
                    <a:pt x="48" y="6014"/>
                  </a:lnTo>
                  <a:lnTo>
                    <a:pt x="95" y="6202"/>
                  </a:lnTo>
                  <a:lnTo>
                    <a:pt x="189" y="6390"/>
                  </a:lnTo>
                  <a:lnTo>
                    <a:pt x="329" y="6531"/>
                  </a:lnTo>
                  <a:lnTo>
                    <a:pt x="470" y="6672"/>
                  </a:lnTo>
                  <a:lnTo>
                    <a:pt x="658" y="6766"/>
                  </a:lnTo>
                  <a:lnTo>
                    <a:pt x="846" y="6859"/>
                  </a:lnTo>
                  <a:lnTo>
                    <a:pt x="1081" y="6859"/>
                  </a:lnTo>
                  <a:lnTo>
                    <a:pt x="1410" y="6812"/>
                  </a:lnTo>
                  <a:lnTo>
                    <a:pt x="1692" y="6672"/>
                  </a:lnTo>
                  <a:lnTo>
                    <a:pt x="1927" y="6437"/>
                  </a:lnTo>
                  <a:lnTo>
                    <a:pt x="2068" y="6155"/>
                  </a:lnTo>
                  <a:lnTo>
                    <a:pt x="2773" y="6155"/>
                  </a:lnTo>
                  <a:lnTo>
                    <a:pt x="2867" y="6578"/>
                  </a:lnTo>
                  <a:lnTo>
                    <a:pt x="2961" y="6953"/>
                  </a:lnTo>
                  <a:lnTo>
                    <a:pt x="3195" y="7376"/>
                  </a:lnTo>
                  <a:lnTo>
                    <a:pt x="3430" y="7705"/>
                  </a:lnTo>
                  <a:lnTo>
                    <a:pt x="4417" y="6672"/>
                  </a:lnTo>
                  <a:lnTo>
                    <a:pt x="4558" y="6625"/>
                  </a:lnTo>
                  <a:lnTo>
                    <a:pt x="4699" y="6578"/>
                  </a:lnTo>
                  <a:lnTo>
                    <a:pt x="4793" y="6625"/>
                  </a:lnTo>
                  <a:lnTo>
                    <a:pt x="4934" y="6672"/>
                  </a:lnTo>
                  <a:lnTo>
                    <a:pt x="4981" y="6766"/>
                  </a:lnTo>
                  <a:lnTo>
                    <a:pt x="5028" y="6906"/>
                  </a:lnTo>
                  <a:lnTo>
                    <a:pt x="4981" y="7047"/>
                  </a:lnTo>
                  <a:lnTo>
                    <a:pt x="4934" y="7141"/>
                  </a:lnTo>
                  <a:lnTo>
                    <a:pt x="3900" y="8175"/>
                  </a:lnTo>
                  <a:lnTo>
                    <a:pt x="4229" y="8410"/>
                  </a:lnTo>
                  <a:lnTo>
                    <a:pt x="4605" y="8598"/>
                  </a:lnTo>
                  <a:lnTo>
                    <a:pt x="5028" y="8739"/>
                  </a:lnTo>
                  <a:lnTo>
                    <a:pt x="5451" y="8833"/>
                  </a:lnTo>
                  <a:lnTo>
                    <a:pt x="5451" y="9491"/>
                  </a:lnTo>
                  <a:lnTo>
                    <a:pt x="5169" y="9678"/>
                  </a:lnTo>
                  <a:lnTo>
                    <a:pt x="4934" y="9913"/>
                  </a:lnTo>
                  <a:lnTo>
                    <a:pt x="4793" y="10195"/>
                  </a:lnTo>
                  <a:lnTo>
                    <a:pt x="4746" y="10524"/>
                  </a:lnTo>
                  <a:lnTo>
                    <a:pt x="4746" y="10712"/>
                  </a:lnTo>
                  <a:lnTo>
                    <a:pt x="4840" y="10947"/>
                  </a:lnTo>
                  <a:lnTo>
                    <a:pt x="4934" y="11088"/>
                  </a:lnTo>
                  <a:lnTo>
                    <a:pt x="5028" y="11276"/>
                  </a:lnTo>
                  <a:lnTo>
                    <a:pt x="5216" y="11417"/>
                  </a:lnTo>
                  <a:lnTo>
                    <a:pt x="5404" y="11511"/>
                  </a:lnTo>
                  <a:lnTo>
                    <a:pt x="5592" y="11558"/>
                  </a:lnTo>
                  <a:lnTo>
                    <a:pt x="6014" y="11558"/>
                  </a:lnTo>
                  <a:lnTo>
                    <a:pt x="6202" y="11511"/>
                  </a:lnTo>
                  <a:lnTo>
                    <a:pt x="6390" y="11417"/>
                  </a:lnTo>
                  <a:lnTo>
                    <a:pt x="6531" y="11276"/>
                  </a:lnTo>
                  <a:lnTo>
                    <a:pt x="6672" y="11088"/>
                  </a:lnTo>
                  <a:lnTo>
                    <a:pt x="6766" y="10947"/>
                  </a:lnTo>
                  <a:lnTo>
                    <a:pt x="6813" y="10712"/>
                  </a:lnTo>
                  <a:lnTo>
                    <a:pt x="6860" y="10524"/>
                  </a:lnTo>
                  <a:lnTo>
                    <a:pt x="6813" y="10195"/>
                  </a:lnTo>
                  <a:lnTo>
                    <a:pt x="6672" y="9913"/>
                  </a:lnTo>
                  <a:lnTo>
                    <a:pt x="6437" y="9678"/>
                  </a:lnTo>
                  <a:lnTo>
                    <a:pt x="6155" y="9491"/>
                  </a:lnTo>
                  <a:lnTo>
                    <a:pt x="6155" y="8833"/>
                  </a:lnTo>
                  <a:lnTo>
                    <a:pt x="6578" y="8739"/>
                  </a:lnTo>
                  <a:lnTo>
                    <a:pt x="6954" y="8598"/>
                  </a:lnTo>
                  <a:lnTo>
                    <a:pt x="7330" y="8410"/>
                  </a:lnTo>
                  <a:lnTo>
                    <a:pt x="7706" y="8175"/>
                  </a:lnTo>
                  <a:lnTo>
                    <a:pt x="6672" y="7141"/>
                  </a:lnTo>
                  <a:lnTo>
                    <a:pt x="6578" y="7047"/>
                  </a:lnTo>
                  <a:lnTo>
                    <a:pt x="6578" y="6906"/>
                  </a:lnTo>
                  <a:lnTo>
                    <a:pt x="6578" y="6766"/>
                  </a:lnTo>
                  <a:lnTo>
                    <a:pt x="6672" y="6672"/>
                  </a:lnTo>
                  <a:lnTo>
                    <a:pt x="6766" y="6625"/>
                  </a:lnTo>
                  <a:lnTo>
                    <a:pt x="6907" y="6578"/>
                  </a:lnTo>
                  <a:lnTo>
                    <a:pt x="7048" y="6625"/>
                  </a:lnTo>
                  <a:lnTo>
                    <a:pt x="7142" y="6672"/>
                  </a:lnTo>
                  <a:lnTo>
                    <a:pt x="8176" y="7705"/>
                  </a:lnTo>
                  <a:lnTo>
                    <a:pt x="8411" y="7376"/>
                  </a:lnTo>
                  <a:lnTo>
                    <a:pt x="8598" y="6953"/>
                  </a:lnTo>
                  <a:lnTo>
                    <a:pt x="8739" y="6578"/>
                  </a:lnTo>
                  <a:lnTo>
                    <a:pt x="8833" y="6155"/>
                  </a:lnTo>
                  <a:lnTo>
                    <a:pt x="9491" y="6155"/>
                  </a:lnTo>
                  <a:lnTo>
                    <a:pt x="9679" y="6437"/>
                  </a:lnTo>
                  <a:lnTo>
                    <a:pt x="9867" y="6672"/>
                  </a:lnTo>
                  <a:lnTo>
                    <a:pt x="10196" y="6812"/>
                  </a:lnTo>
                  <a:lnTo>
                    <a:pt x="10525" y="6859"/>
                  </a:lnTo>
                  <a:lnTo>
                    <a:pt x="10713" y="6859"/>
                  </a:lnTo>
                  <a:lnTo>
                    <a:pt x="10948" y="6766"/>
                  </a:lnTo>
                  <a:lnTo>
                    <a:pt x="11089" y="6672"/>
                  </a:lnTo>
                  <a:lnTo>
                    <a:pt x="11276" y="6531"/>
                  </a:lnTo>
                  <a:lnTo>
                    <a:pt x="11370" y="6390"/>
                  </a:lnTo>
                  <a:lnTo>
                    <a:pt x="11511" y="6202"/>
                  </a:lnTo>
                  <a:lnTo>
                    <a:pt x="11558" y="6014"/>
                  </a:lnTo>
                  <a:lnTo>
                    <a:pt x="11558" y="5779"/>
                  </a:lnTo>
                  <a:lnTo>
                    <a:pt x="11558" y="5591"/>
                  </a:lnTo>
                  <a:lnTo>
                    <a:pt x="11511" y="5403"/>
                  </a:lnTo>
                  <a:lnTo>
                    <a:pt x="11370" y="5215"/>
                  </a:lnTo>
                  <a:lnTo>
                    <a:pt x="11276" y="5027"/>
                  </a:lnTo>
                  <a:lnTo>
                    <a:pt x="11089" y="4933"/>
                  </a:lnTo>
                  <a:lnTo>
                    <a:pt x="10948" y="4839"/>
                  </a:lnTo>
                  <a:lnTo>
                    <a:pt x="10713" y="4745"/>
                  </a:lnTo>
                  <a:lnTo>
                    <a:pt x="10525" y="4745"/>
                  </a:lnTo>
                  <a:lnTo>
                    <a:pt x="10196" y="4792"/>
                  </a:lnTo>
                  <a:lnTo>
                    <a:pt x="9867" y="4933"/>
                  </a:lnTo>
                  <a:lnTo>
                    <a:pt x="9679" y="5168"/>
                  </a:lnTo>
                  <a:lnTo>
                    <a:pt x="9491" y="5450"/>
                  </a:lnTo>
                  <a:lnTo>
                    <a:pt x="8833" y="5450"/>
                  </a:lnTo>
                  <a:lnTo>
                    <a:pt x="8739" y="5027"/>
                  </a:lnTo>
                  <a:lnTo>
                    <a:pt x="8598" y="4604"/>
                  </a:lnTo>
                  <a:lnTo>
                    <a:pt x="8411" y="4228"/>
                  </a:lnTo>
                  <a:lnTo>
                    <a:pt x="8176" y="3900"/>
                  </a:lnTo>
                  <a:lnTo>
                    <a:pt x="7142" y="4933"/>
                  </a:lnTo>
                  <a:lnTo>
                    <a:pt x="7048" y="4980"/>
                  </a:lnTo>
                  <a:lnTo>
                    <a:pt x="6907" y="5027"/>
                  </a:lnTo>
                  <a:lnTo>
                    <a:pt x="6766" y="4980"/>
                  </a:lnTo>
                  <a:lnTo>
                    <a:pt x="6672" y="4933"/>
                  </a:lnTo>
                  <a:lnTo>
                    <a:pt x="6578" y="4792"/>
                  </a:lnTo>
                  <a:lnTo>
                    <a:pt x="6578" y="4698"/>
                  </a:lnTo>
                  <a:lnTo>
                    <a:pt x="6578" y="4557"/>
                  </a:lnTo>
                  <a:lnTo>
                    <a:pt x="6672" y="4463"/>
                  </a:lnTo>
                  <a:lnTo>
                    <a:pt x="7706" y="3430"/>
                  </a:lnTo>
                  <a:lnTo>
                    <a:pt x="7330" y="3195"/>
                  </a:lnTo>
                  <a:lnTo>
                    <a:pt x="6954" y="3007"/>
                  </a:lnTo>
                  <a:lnTo>
                    <a:pt x="6578" y="2866"/>
                  </a:lnTo>
                  <a:lnTo>
                    <a:pt x="6155" y="2772"/>
                  </a:lnTo>
                  <a:lnTo>
                    <a:pt x="6155" y="2067"/>
                  </a:lnTo>
                  <a:lnTo>
                    <a:pt x="6437" y="1926"/>
                  </a:lnTo>
                  <a:lnTo>
                    <a:pt x="6672" y="1691"/>
                  </a:lnTo>
                  <a:lnTo>
                    <a:pt x="6813" y="1409"/>
                  </a:lnTo>
                  <a:lnTo>
                    <a:pt x="6860" y="1081"/>
                  </a:lnTo>
                  <a:lnTo>
                    <a:pt x="6813" y="846"/>
                  </a:lnTo>
                  <a:lnTo>
                    <a:pt x="6766" y="658"/>
                  </a:lnTo>
                  <a:lnTo>
                    <a:pt x="6672" y="470"/>
                  </a:lnTo>
                  <a:lnTo>
                    <a:pt x="6531" y="329"/>
                  </a:lnTo>
                  <a:lnTo>
                    <a:pt x="6390" y="188"/>
                  </a:lnTo>
                  <a:lnTo>
                    <a:pt x="6202" y="94"/>
                  </a:lnTo>
                  <a:lnTo>
                    <a:pt x="6014" y="47"/>
                  </a:lnTo>
                  <a:lnTo>
                    <a:pt x="57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9"/>
            <p:cNvSpPr/>
            <p:nvPr/>
          </p:nvSpPr>
          <p:spPr>
            <a:xfrm>
              <a:off x="1970600" y="1329375"/>
              <a:ext cx="64625" cy="64625"/>
            </a:xfrm>
            <a:custGeom>
              <a:avLst/>
              <a:gdLst/>
              <a:ahLst/>
              <a:cxnLst/>
              <a:rect l="l" t="t" r="r" b="b"/>
              <a:pathLst>
                <a:path w="2585" h="2585" extrusionOk="0">
                  <a:moveTo>
                    <a:pt x="1504" y="1"/>
                  </a:moveTo>
                  <a:lnTo>
                    <a:pt x="1222" y="48"/>
                  </a:lnTo>
                  <a:lnTo>
                    <a:pt x="987" y="141"/>
                  </a:lnTo>
                  <a:lnTo>
                    <a:pt x="799" y="282"/>
                  </a:lnTo>
                  <a:lnTo>
                    <a:pt x="612" y="517"/>
                  </a:lnTo>
                  <a:lnTo>
                    <a:pt x="518" y="752"/>
                  </a:lnTo>
                  <a:lnTo>
                    <a:pt x="471" y="987"/>
                  </a:lnTo>
                  <a:lnTo>
                    <a:pt x="471" y="1269"/>
                  </a:lnTo>
                  <a:lnTo>
                    <a:pt x="565" y="1504"/>
                  </a:lnTo>
                  <a:lnTo>
                    <a:pt x="1" y="2115"/>
                  </a:lnTo>
                  <a:lnTo>
                    <a:pt x="236" y="2350"/>
                  </a:lnTo>
                  <a:lnTo>
                    <a:pt x="471" y="2585"/>
                  </a:lnTo>
                  <a:lnTo>
                    <a:pt x="1034" y="2021"/>
                  </a:lnTo>
                  <a:lnTo>
                    <a:pt x="1316" y="2115"/>
                  </a:lnTo>
                  <a:lnTo>
                    <a:pt x="1598" y="2115"/>
                  </a:lnTo>
                  <a:lnTo>
                    <a:pt x="1833" y="2068"/>
                  </a:lnTo>
                  <a:lnTo>
                    <a:pt x="2068" y="1974"/>
                  </a:lnTo>
                  <a:lnTo>
                    <a:pt x="2303" y="1786"/>
                  </a:lnTo>
                  <a:lnTo>
                    <a:pt x="2444" y="1598"/>
                  </a:lnTo>
                  <a:lnTo>
                    <a:pt x="2538" y="1316"/>
                  </a:lnTo>
                  <a:lnTo>
                    <a:pt x="2585" y="1034"/>
                  </a:lnTo>
                  <a:lnTo>
                    <a:pt x="2538" y="846"/>
                  </a:lnTo>
                  <a:lnTo>
                    <a:pt x="2491" y="658"/>
                  </a:lnTo>
                  <a:lnTo>
                    <a:pt x="2397" y="470"/>
                  </a:lnTo>
                  <a:lnTo>
                    <a:pt x="2256" y="282"/>
                  </a:lnTo>
                  <a:lnTo>
                    <a:pt x="2115" y="188"/>
                  </a:lnTo>
                  <a:lnTo>
                    <a:pt x="1927" y="94"/>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9"/>
            <p:cNvSpPr/>
            <p:nvPr/>
          </p:nvSpPr>
          <p:spPr>
            <a:xfrm>
              <a:off x="1810875" y="1489125"/>
              <a:ext cx="64625" cy="64625"/>
            </a:xfrm>
            <a:custGeom>
              <a:avLst/>
              <a:gdLst/>
              <a:ahLst/>
              <a:cxnLst/>
              <a:rect l="l" t="t" r="r" b="b"/>
              <a:pathLst>
                <a:path w="2585" h="2585" extrusionOk="0">
                  <a:moveTo>
                    <a:pt x="2114" y="0"/>
                  </a:moveTo>
                  <a:lnTo>
                    <a:pt x="1504" y="564"/>
                  </a:lnTo>
                  <a:lnTo>
                    <a:pt x="1269" y="470"/>
                  </a:lnTo>
                  <a:lnTo>
                    <a:pt x="987" y="470"/>
                  </a:lnTo>
                  <a:lnTo>
                    <a:pt x="705" y="517"/>
                  </a:lnTo>
                  <a:lnTo>
                    <a:pt x="470" y="611"/>
                  </a:lnTo>
                  <a:lnTo>
                    <a:pt x="282" y="799"/>
                  </a:lnTo>
                  <a:lnTo>
                    <a:pt x="141" y="987"/>
                  </a:lnTo>
                  <a:lnTo>
                    <a:pt x="47" y="1222"/>
                  </a:lnTo>
                  <a:lnTo>
                    <a:pt x="0" y="1504"/>
                  </a:lnTo>
                  <a:lnTo>
                    <a:pt x="0" y="1739"/>
                  </a:lnTo>
                  <a:lnTo>
                    <a:pt x="47" y="1926"/>
                  </a:lnTo>
                  <a:lnTo>
                    <a:pt x="188" y="2114"/>
                  </a:lnTo>
                  <a:lnTo>
                    <a:pt x="282" y="2255"/>
                  </a:lnTo>
                  <a:lnTo>
                    <a:pt x="470" y="2396"/>
                  </a:lnTo>
                  <a:lnTo>
                    <a:pt x="658" y="2490"/>
                  </a:lnTo>
                  <a:lnTo>
                    <a:pt x="846" y="2584"/>
                  </a:lnTo>
                  <a:lnTo>
                    <a:pt x="1034" y="2584"/>
                  </a:lnTo>
                  <a:lnTo>
                    <a:pt x="1316" y="2537"/>
                  </a:lnTo>
                  <a:lnTo>
                    <a:pt x="1598" y="2443"/>
                  </a:lnTo>
                  <a:lnTo>
                    <a:pt x="1785" y="2302"/>
                  </a:lnTo>
                  <a:lnTo>
                    <a:pt x="1926" y="2067"/>
                  </a:lnTo>
                  <a:lnTo>
                    <a:pt x="2067" y="1832"/>
                  </a:lnTo>
                  <a:lnTo>
                    <a:pt x="2114" y="1598"/>
                  </a:lnTo>
                  <a:lnTo>
                    <a:pt x="2067" y="1316"/>
                  </a:lnTo>
                  <a:lnTo>
                    <a:pt x="2020" y="1034"/>
                  </a:lnTo>
                  <a:lnTo>
                    <a:pt x="2584" y="470"/>
                  </a:lnTo>
                  <a:lnTo>
                    <a:pt x="2302" y="235"/>
                  </a:lnTo>
                  <a:lnTo>
                    <a:pt x="2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9"/>
            <p:cNvSpPr/>
            <p:nvPr/>
          </p:nvSpPr>
          <p:spPr>
            <a:xfrm>
              <a:off x="1810875" y="1329375"/>
              <a:ext cx="64625" cy="64625"/>
            </a:xfrm>
            <a:custGeom>
              <a:avLst/>
              <a:gdLst/>
              <a:ahLst/>
              <a:cxnLst/>
              <a:rect l="l" t="t" r="r" b="b"/>
              <a:pathLst>
                <a:path w="2585" h="2585" extrusionOk="0">
                  <a:moveTo>
                    <a:pt x="846" y="1"/>
                  </a:moveTo>
                  <a:lnTo>
                    <a:pt x="658" y="94"/>
                  </a:lnTo>
                  <a:lnTo>
                    <a:pt x="470" y="188"/>
                  </a:lnTo>
                  <a:lnTo>
                    <a:pt x="282" y="282"/>
                  </a:lnTo>
                  <a:lnTo>
                    <a:pt x="188" y="470"/>
                  </a:lnTo>
                  <a:lnTo>
                    <a:pt x="47" y="658"/>
                  </a:lnTo>
                  <a:lnTo>
                    <a:pt x="0" y="846"/>
                  </a:lnTo>
                  <a:lnTo>
                    <a:pt x="0" y="1034"/>
                  </a:lnTo>
                  <a:lnTo>
                    <a:pt x="47" y="1316"/>
                  </a:lnTo>
                  <a:lnTo>
                    <a:pt x="141" y="1598"/>
                  </a:lnTo>
                  <a:lnTo>
                    <a:pt x="282" y="1786"/>
                  </a:lnTo>
                  <a:lnTo>
                    <a:pt x="470" y="1974"/>
                  </a:lnTo>
                  <a:lnTo>
                    <a:pt x="705" y="2068"/>
                  </a:lnTo>
                  <a:lnTo>
                    <a:pt x="987" y="2115"/>
                  </a:lnTo>
                  <a:lnTo>
                    <a:pt x="1269" y="2115"/>
                  </a:lnTo>
                  <a:lnTo>
                    <a:pt x="1504" y="2021"/>
                  </a:lnTo>
                  <a:lnTo>
                    <a:pt x="2114" y="2585"/>
                  </a:lnTo>
                  <a:lnTo>
                    <a:pt x="2302" y="2350"/>
                  </a:lnTo>
                  <a:lnTo>
                    <a:pt x="2584" y="2115"/>
                  </a:lnTo>
                  <a:lnTo>
                    <a:pt x="2020" y="1504"/>
                  </a:lnTo>
                  <a:lnTo>
                    <a:pt x="2067" y="1269"/>
                  </a:lnTo>
                  <a:lnTo>
                    <a:pt x="2114" y="987"/>
                  </a:lnTo>
                  <a:lnTo>
                    <a:pt x="2067" y="752"/>
                  </a:lnTo>
                  <a:lnTo>
                    <a:pt x="1926" y="517"/>
                  </a:lnTo>
                  <a:lnTo>
                    <a:pt x="1785" y="282"/>
                  </a:lnTo>
                  <a:lnTo>
                    <a:pt x="1598" y="141"/>
                  </a:lnTo>
                  <a:lnTo>
                    <a:pt x="1316" y="48"/>
                  </a:lnTo>
                  <a:lnTo>
                    <a:pt x="1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9"/>
            <p:cNvSpPr/>
            <p:nvPr/>
          </p:nvSpPr>
          <p:spPr>
            <a:xfrm>
              <a:off x="1970600" y="1489125"/>
              <a:ext cx="64625" cy="64625"/>
            </a:xfrm>
            <a:custGeom>
              <a:avLst/>
              <a:gdLst/>
              <a:ahLst/>
              <a:cxnLst/>
              <a:rect l="l" t="t" r="r" b="b"/>
              <a:pathLst>
                <a:path w="2585" h="2585" extrusionOk="0">
                  <a:moveTo>
                    <a:pt x="471" y="0"/>
                  </a:moveTo>
                  <a:lnTo>
                    <a:pt x="236" y="235"/>
                  </a:lnTo>
                  <a:lnTo>
                    <a:pt x="1" y="470"/>
                  </a:lnTo>
                  <a:lnTo>
                    <a:pt x="565" y="1034"/>
                  </a:lnTo>
                  <a:lnTo>
                    <a:pt x="471" y="1316"/>
                  </a:lnTo>
                  <a:lnTo>
                    <a:pt x="471" y="1598"/>
                  </a:lnTo>
                  <a:lnTo>
                    <a:pt x="518" y="1832"/>
                  </a:lnTo>
                  <a:lnTo>
                    <a:pt x="612" y="2067"/>
                  </a:lnTo>
                  <a:lnTo>
                    <a:pt x="799" y="2302"/>
                  </a:lnTo>
                  <a:lnTo>
                    <a:pt x="987" y="2443"/>
                  </a:lnTo>
                  <a:lnTo>
                    <a:pt x="1222" y="2537"/>
                  </a:lnTo>
                  <a:lnTo>
                    <a:pt x="1504" y="2584"/>
                  </a:lnTo>
                  <a:lnTo>
                    <a:pt x="1739" y="2584"/>
                  </a:lnTo>
                  <a:lnTo>
                    <a:pt x="1927" y="2490"/>
                  </a:lnTo>
                  <a:lnTo>
                    <a:pt x="2115" y="2396"/>
                  </a:lnTo>
                  <a:lnTo>
                    <a:pt x="2256" y="2255"/>
                  </a:lnTo>
                  <a:lnTo>
                    <a:pt x="2397" y="2114"/>
                  </a:lnTo>
                  <a:lnTo>
                    <a:pt x="2491" y="1926"/>
                  </a:lnTo>
                  <a:lnTo>
                    <a:pt x="2538" y="1739"/>
                  </a:lnTo>
                  <a:lnTo>
                    <a:pt x="2585" y="1504"/>
                  </a:lnTo>
                  <a:lnTo>
                    <a:pt x="2538" y="1222"/>
                  </a:lnTo>
                  <a:lnTo>
                    <a:pt x="2444" y="987"/>
                  </a:lnTo>
                  <a:lnTo>
                    <a:pt x="2303" y="799"/>
                  </a:lnTo>
                  <a:lnTo>
                    <a:pt x="2068" y="611"/>
                  </a:lnTo>
                  <a:lnTo>
                    <a:pt x="1833" y="517"/>
                  </a:lnTo>
                  <a:lnTo>
                    <a:pt x="1598" y="470"/>
                  </a:lnTo>
                  <a:lnTo>
                    <a:pt x="1316" y="470"/>
                  </a:lnTo>
                  <a:lnTo>
                    <a:pt x="1034" y="564"/>
                  </a:lnTo>
                  <a:lnTo>
                    <a:pt x="4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9"/>
          <p:cNvGrpSpPr/>
          <p:nvPr/>
        </p:nvGrpSpPr>
        <p:grpSpPr>
          <a:xfrm>
            <a:off x="1931286" y="3124250"/>
            <a:ext cx="270175" cy="288950"/>
            <a:chOff x="2547325" y="1296500"/>
            <a:chExt cx="270175" cy="288950"/>
          </a:xfrm>
        </p:grpSpPr>
        <p:sp>
          <p:nvSpPr>
            <p:cNvPr id="1657" name="Google Shape;1657;p39"/>
            <p:cNvSpPr/>
            <p:nvPr/>
          </p:nvSpPr>
          <p:spPr>
            <a:xfrm>
              <a:off x="2723500" y="1409250"/>
              <a:ext cx="79900" cy="32900"/>
            </a:xfrm>
            <a:custGeom>
              <a:avLst/>
              <a:gdLst/>
              <a:ahLst/>
              <a:cxnLst/>
              <a:rect l="l" t="t" r="r" b="b"/>
              <a:pathLst>
                <a:path w="3196" h="1316" extrusionOk="0">
                  <a:moveTo>
                    <a:pt x="330" y="0"/>
                  </a:moveTo>
                  <a:lnTo>
                    <a:pt x="189" y="47"/>
                  </a:lnTo>
                  <a:lnTo>
                    <a:pt x="95" y="94"/>
                  </a:lnTo>
                  <a:lnTo>
                    <a:pt x="1" y="188"/>
                  </a:lnTo>
                  <a:lnTo>
                    <a:pt x="1" y="329"/>
                  </a:lnTo>
                  <a:lnTo>
                    <a:pt x="1" y="987"/>
                  </a:lnTo>
                  <a:lnTo>
                    <a:pt x="1" y="1128"/>
                  </a:lnTo>
                  <a:lnTo>
                    <a:pt x="95" y="1222"/>
                  </a:lnTo>
                  <a:lnTo>
                    <a:pt x="189" y="1316"/>
                  </a:lnTo>
                  <a:lnTo>
                    <a:pt x="3008" y="1316"/>
                  </a:lnTo>
                  <a:lnTo>
                    <a:pt x="3102" y="1222"/>
                  </a:lnTo>
                  <a:lnTo>
                    <a:pt x="3196" y="1128"/>
                  </a:lnTo>
                  <a:lnTo>
                    <a:pt x="3196" y="987"/>
                  </a:lnTo>
                  <a:lnTo>
                    <a:pt x="3196" y="329"/>
                  </a:lnTo>
                  <a:lnTo>
                    <a:pt x="3196" y="188"/>
                  </a:lnTo>
                  <a:lnTo>
                    <a:pt x="3102" y="94"/>
                  </a:lnTo>
                  <a:lnTo>
                    <a:pt x="3008" y="47"/>
                  </a:lnTo>
                  <a:lnTo>
                    <a:pt x="28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9"/>
            <p:cNvSpPr/>
            <p:nvPr/>
          </p:nvSpPr>
          <p:spPr>
            <a:xfrm>
              <a:off x="2595475" y="1345825"/>
              <a:ext cx="28225" cy="19975"/>
            </a:xfrm>
            <a:custGeom>
              <a:avLst/>
              <a:gdLst/>
              <a:ahLst/>
              <a:cxnLst/>
              <a:rect l="l" t="t" r="r" b="b"/>
              <a:pathLst>
                <a:path w="1129" h="799" extrusionOk="0">
                  <a:moveTo>
                    <a:pt x="1" y="0"/>
                  </a:moveTo>
                  <a:lnTo>
                    <a:pt x="1" y="799"/>
                  </a:lnTo>
                  <a:lnTo>
                    <a:pt x="1128" y="799"/>
                  </a:lnTo>
                  <a:lnTo>
                    <a:pt x="1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9"/>
            <p:cNvSpPr/>
            <p:nvPr/>
          </p:nvSpPr>
          <p:spPr>
            <a:xfrm>
              <a:off x="2709425" y="1513775"/>
              <a:ext cx="108075" cy="25875"/>
            </a:xfrm>
            <a:custGeom>
              <a:avLst/>
              <a:gdLst/>
              <a:ahLst/>
              <a:cxnLst/>
              <a:rect l="l" t="t" r="r" b="b"/>
              <a:pathLst>
                <a:path w="4323" h="1035" extrusionOk="0">
                  <a:moveTo>
                    <a:pt x="0" y="1"/>
                  </a:moveTo>
                  <a:lnTo>
                    <a:pt x="0" y="1034"/>
                  </a:lnTo>
                  <a:lnTo>
                    <a:pt x="4322" y="1034"/>
                  </a:lnTo>
                  <a:lnTo>
                    <a:pt x="4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9"/>
            <p:cNvSpPr/>
            <p:nvPr/>
          </p:nvSpPr>
          <p:spPr>
            <a:xfrm>
              <a:off x="2709425" y="1556075"/>
              <a:ext cx="108075" cy="29375"/>
            </a:xfrm>
            <a:custGeom>
              <a:avLst/>
              <a:gdLst/>
              <a:ahLst/>
              <a:cxnLst/>
              <a:rect l="l" t="t" r="r" b="b"/>
              <a:pathLst>
                <a:path w="4323" h="1175" extrusionOk="0">
                  <a:moveTo>
                    <a:pt x="0" y="0"/>
                  </a:moveTo>
                  <a:lnTo>
                    <a:pt x="0" y="141"/>
                  </a:lnTo>
                  <a:lnTo>
                    <a:pt x="47" y="329"/>
                  </a:lnTo>
                  <a:lnTo>
                    <a:pt x="94" y="564"/>
                  </a:lnTo>
                  <a:lnTo>
                    <a:pt x="188" y="705"/>
                  </a:lnTo>
                  <a:lnTo>
                    <a:pt x="329" y="893"/>
                  </a:lnTo>
                  <a:lnTo>
                    <a:pt x="470" y="1034"/>
                  </a:lnTo>
                  <a:lnTo>
                    <a:pt x="658" y="1128"/>
                  </a:lnTo>
                  <a:lnTo>
                    <a:pt x="846" y="1175"/>
                  </a:lnTo>
                  <a:lnTo>
                    <a:pt x="3477" y="1175"/>
                  </a:lnTo>
                  <a:lnTo>
                    <a:pt x="3665" y="1128"/>
                  </a:lnTo>
                  <a:lnTo>
                    <a:pt x="3853" y="1034"/>
                  </a:lnTo>
                  <a:lnTo>
                    <a:pt x="3994" y="893"/>
                  </a:lnTo>
                  <a:lnTo>
                    <a:pt x="4135" y="705"/>
                  </a:lnTo>
                  <a:lnTo>
                    <a:pt x="4228" y="564"/>
                  </a:lnTo>
                  <a:lnTo>
                    <a:pt x="4275" y="329"/>
                  </a:lnTo>
                  <a:lnTo>
                    <a:pt x="4322" y="141"/>
                  </a:lnTo>
                  <a:lnTo>
                    <a:pt x="4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9"/>
            <p:cNvSpPr/>
            <p:nvPr/>
          </p:nvSpPr>
          <p:spPr>
            <a:xfrm>
              <a:off x="2709425" y="1459750"/>
              <a:ext cx="108075" cy="37625"/>
            </a:xfrm>
            <a:custGeom>
              <a:avLst/>
              <a:gdLst/>
              <a:ahLst/>
              <a:cxnLst/>
              <a:rect l="l" t="t" r="r" b="b"/>
              <a:pathLst>
                <a:path w="4323" h="1505" extrusionOk="0">
                  <a:moveTo>
                    <a:pt x="1081" y="1"/>
                  </a:moveTo>
                  <a:lnTo>
                    <a:pt x="1081" y="329"/>
                  </a:lnTo>
                  <a:lnTo>
                    <a:pt x="846" y="376"/>
                  </a:lnTo>
                  <a:lnTo>
                    <a:pt x="658" y="423"/>
                  </a:lnTo>
                  <a:lnTo>
                    <a:pt x="470" y="517"/>
                  </a:lnTo>
                  <a:lnTo>
                    <a:pt x="329" y="658"/>
                  </a:lnTo>
                  <a:lnTo>
                    <a:pt x="188" y="846"/>
                  </a:lnTo>
                  <a:lnTo>
                    <a:pt x="94" y="1034"/>
                  </a:lnTo>
                  <a:lnTo>
                    <a:pt x="47" y="1222"/>
                  </a:lnTo>
                  <a:lnTo>
                    <a:pt x="0" y="1410"/>
                  </a:lnTo>
                  <a:lnTo>
                    <a:pt x="0" y="1504"/>
                  </a:lnTo>
                  <a:lnTo>
                    <a:pt x="4322" y="1504"/>
                  </a:lnTo>
                  <a:lnTo>
                    <a:pt x="4322" y="1410"/>
                  </a:lnTo>
                  <a:lnTo>
                    <a:pt x="4275" y="1222"/>
                  </a:lnTo>
                  <a:lnTo>
                    <a:pt x="4228" y="1034"/>
                  </a:lnTo>
                  <a:lnTo>
                    <a:pt x="4135" y="846"/>
                  </a:lnTo>
                  <a:lnTo>
                    <a:pt x="3994" y="658"/>
                  </a:lnTo>
                  <a:lnTo>
                    <a:pt x="3853" y="517"/>
                  </a:lnTo>
                  <a:lnTo>
                    <a:pt x="3665" y="423"/>
                  </a:lnTo>
                  <a:lnTo>
                    <a:pt x="3430" y="376"/>
                  </a:lnTo>
                  <a:lnTo>
                    <a:pt x="3242" y="329"/>
                  </a:lnTo>
                  <a:lnTo>
                    <a:pt x="3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9"/>
            <p:cNvSpPr/>
            <p:nvPr/>
          </p:nvSpPr>
          <p:spPr>
            <a:xfrm>
              <a:off x="2547325" y="1296500"/>
              <a:ext cx="224375" cy="180900"/>
            </a:xfrm>
            <a:custGeom>
              <a:avLst/>
              <a:gdLst/>
              <a:ahLst/>
              <a:cxnLst/>
              <a:rect l="l" t="t" r="r" b="b"/>
              <a:pathLst>
                <a:path w="8975" h="7236" extrusionOk="0">
                  <a:moveTo>
                    <a:pt x="3524" y="1316"/>
                  </a:moveTo>
                  <a:lnTo>
                    <a:pt x="3665" y="1409"/>
                  </a:lnTo>
                  <a:lnTo>
                    <a:pt x="3712" y="1503"/>
                  </a:lnTo>
                  <a:lnTo>
                    <a:pt x="3759" y="1644"/>
                  </a:lnTo>
                  <a:lnTo>
                    <a:pt x="3759" y="3101"/>
                  </a:lnTo>
                  <a:lnTo>
                    <a:pt x="3712" y="3242"/>
                  </a:lnTo>
                  <a:lnTo>
                    <a:pt x="3665" y="3336"/>
                  </a:lnTo>
                  <a:lnTo>
                    <a:pt x="3524" y="3383"/>
                  </a:lnTo>
                  <a:lnTo>
                    <a:pt x="3383" y="3430"/>
                  </a:lnTo>
                  <a:lnTo>
                    <a:pt x="1598" y="3430"/>
                  </a:lnTo>
                  <a:lnTo>
                    <a:pt x="1457" y="3383"/>
                  </a:lnTo>
                  <a:lnTo>
                    <a:pt x="1363" y="3336"/>
                  </a:lnTo>
                  <a:lnTo>
                    <a:pt x="1269" y="3242"/>
                  </a:lnTo>
                  <a:lnTo>
                    <a:pt x="1269" y="3101"/>
                  </a:lnTo>
                  <a:lnTo>
                    <a:pt x="1269" y="1644"/>
                  </a:lnTo>
                  <a:lnTo>
                    <a:pt x="1269" y="1503"/>
                  </a:lnTo>
                  <a:lnTo>
                    <a:pt x="1363" y="1409"/>
                  </a:lnTo>
                  <a:lnTo>
                    <a:pt x="1457" y="1316"/>
                  </a:lnTo>
                  <a:close/>
                  <a:moveTo>
                    <a:pt x="1786" y="3994"/>
                  </a:moveTo>
                  <a:lnTo>
                    <a:pt x="1927" y="4041"/>
                  </a:lnTo>
                  <a:lnTo>
                    <a:pt x="2021" y="4134"/>
                  </a:lnTo>
                  <a:lnTo>
                    <a:pt x="2068" y="4228"/>
                  </a:lnTo>
                  <a:lnTo>
                    <a:pt x="2115" y="4369"/>
                  </a:lnTo>
                  <a:lnTo>
                    <a:pt x="2068" y="4463"/>
                  </a:lnTo>
                  <a:lnTo>
                    <a:pt x="2021" y="4604"/>
                  </a:lnTo>
                  <a:lnTo>
                    <a:pt x="1927" y="4651"/>
                  </a:lnTo>
                  <a:lnTo>
                    <a:pt x="1786" y="4698"/>
                  </a:lnTo>
                  <a:lnTo>
                    <a:pt x="1645" y="4651"/>
                  </a:lnTo>
                  <a:lnTo>
                    <a:pt x="1551" y="4604"/>
                  </a:lnTo>
                  <a:lnTo>
                    <a:pt x="1457" y="4463"/>
                  </a:lnTo>
                  <a:lnTo>
                    <a:pt x="1457" y="4369"/>
                  </a:lnTo>
                  <a:lnTo>
                    <a:pt x="1457" y="4228"/>
                  </a:lnTo>
                  <a:lnTo>
                    <a:pt x="1551" y="4134"/>
                  </a:lnTo>
                  <a:lnTo>
                    <a:pt x="1645" y="4041"/>
                  </a:lnTo>
                  <a:lnTo>
                    <a:pt x="1786" y="3994"/>
                  </a:lnTo>
                  <a:close/>
                  <a:moveTo>
                    <a:pt x="3242" y="3994"/>
                  </a:moveTo>
                  <a:lnTo>
                    <a:pt x="3336" y="4041"/>
                  </a:lnTo>
                  <a:lnTo>
                    <a:pt x="3477" y="4134"/>
                  </a:lnTo>
                  <a:lnTo>
                    <a:pt x="3524" y="4228"/>
                  </a:lnTo>
                  <a:lnTo>
                    <a:pt x="3571" y="4369"/>
                  </a:lnTo>
                  <a:lnTo>
                    <a:pt x="3524" y="4463"/>
                  </a:lnTo>
                  <a:lnTo>
                    <a:pt x="3477" y="4604"/>
                  </a:lnTo>
                  <a:lnTo>
                    <a:pt x="3336" y="4651"/>
                  </a:lnTo>
                  <a:lnTo>
                    <a:pt x="3242" y="4698"/>
                  </a:lnTo>
                  <a:lnTo>
                    <a:pt x="3101" y="4651"/>
                  </a:lnTo>
                  <a:lnTo>
                    <a:pt x="2960" y="4604"/>
                  </a:lnTo>
                  <a:lnTo>
                    <a:pt x="2913" y="4463"/>
                  </a:lnTo>
                  <a:lnTo>
                    <a:pt x="2866" y="4369"/>
                  </a:lnTo>
                  <a:lnTo>
                    <a:pt x="2913" y="4228"/>
                  </a:lnTo>
                  <a:lnTo>
                    <a:pt x="2960" y="4134"/>
                  </a:lnTo>
                  <a:lnTo>
                    <a:pt x="3101" y="4041"/>
                  </a:lnTo>
                  <a:lnTo>
                    <a:pt x="3242" y="3994"/>
                  </a:lnTo>
                  <a:close/>
                  <a:moveTo>
                    <a:pt x="1081" y="0"/>
                  </a:moveTo>
                  <a:lnTo>
                    <a:pt x="846" y="47"/>
                  </a:lnTo>
                  <a:lnTo>
                    <a:pt x="658" y="94"/>
                  </a:lnTo>
                  <a:lnTo>
                    <a:pt x="470" y="188"/>
                  </a:lnTo>
                  <a:lnTo>
                    <a:pt x="329" y="329"/>
                  </a:lnTo>
                  <a:lnTo>
                    <a:pt x="188" y="470"/>
                  </a:lnTo>
                  <a:lnTo>
                    <a:pt x="94" y="658"/>
                  </a:lnTo>
                  <a:lnTo>
                    <a:pt x="0" y="846"/>
                  </a:lnTo>
                  <a:lnTo>
                    <a:pt x="0" y="1081"/>
                  </a:lnTo>
                  <a:lnTo>
                    <a:pt x="0" y="4886"/>
                  </a:lnTo>
                  <a:lnTo>
                    <a:pt x="0" y="5121"/>
                  </a:lnTo>
                  <a:lnTo>
                    <a:pt x="94" y="5309"/>
                  </a:lnTo>
                  <a:lnTo>
                    <a:pt x="188" y="5497"/>
                  </a:lnTo>
                  <a:lnTo>
                    <a:pt x="329" y="5638"/>
                  </a:lnTo>
                  <a:lnTo>
                    <a:pt x="470" y="5779"/>
                  </a:lnTo>
                  <a:lnTo>
                    <a:pt x="658" y="5873"/>
                  </a:lnTo>
                  <a:lnTo>
                    <a:pt x="846" y="5920"/>
                  </a:lnTo>
                  <a:lnTo>
                    <a:pt x="1081" y="5967"/>
                  </a:lnTo>
                  <a:lnTo>
                    <a:pt x="3242" y="5967"/>
                  </a:lnTo>
                  <a:lnTo>
                    <a:pt x="3242" y="6155"/>
                  </a:lnTo>
                  <a:lnTo>
                    <a:pt x="3289" y="6390"/>
                  </a:lnTo>
                  <a:lnTo>
                    <a:pt x="3336" y="6578"/>
                  </a:lnTo>
                  <a:lnTo>
                    <a:pt x="3430" y="6766"/>
                  </a:lnTo>
                  <a:lnTo>
                    <a:pt x="3571" y="6906"/>
                  </a:lnTo>
                  <a:lnTo>
                    <a:pt x="3712" y="7047"/>
                  </a:lnTo>
                  <a:lnTo>
                    <a:pt x="3900" y="7141"/>
                  </a:lnTo>
                  <a:lnTo>
                    <a:pt x="4088" y="7188"/>
                  </a:lnTo>
                  <a:lnTo>
                    <a:pt x="4323" y="7235"/>
                  </a:lnTo>
                  <a:lnTo>
                    <a:pt x="5215" y="7235"/>
                  </a:lnTo>
                  <a:lnTo>
                    <a:pt x="5403" y="7188"/>
                  </a:lnTo>
                  <a:lnTo>
                    <a:pt x="5638" y="7141"/>
                  </a:lnTo>
                  <a:lnTo>
                    <a:pt x="5826" y="7047"/>
                  </a:lnTo>
                  <a:lnTo>
                    <a:pt x="5967" y="6906"/>
                  </a:lnTo>
                  <a:lnTo>
                    <a:pt x="6108" y="6766"/>
                  </a:lnTo>
                  <a:lnTo>
                    <a:pt x="6202" y="6578"/>
                  </a:lnTo>
                  <a:lnTo>
                    <a:pt x="6249" y="6390"/>
                  </a:lnTo>
                  <a:lnTo>
                    <a:pt x="6296" y="6155"/>
                  </a:lnTo>
                  <a:lnTo>
                    <a:pt x="6296" y="3806"/>
                  </a:lnTo>
                  <a:lnTo>
                    <a:pt x="6296" y="3665"/>
                  </a:lnTo>
                  <a:lnTo>
                    <a:pt x="6390" y="3524"/>
                  </a:lnTo>
                  <a:lnTo>
                    <a:pt x="6531" y="3477"/>
                  </a:lnTo>
                  <a:lnTo>
                    <a:pt x="6672" y="3430"/>
                  </a:lnTo>
                  <a:lnTo>
                    <a:pt x="7940" y="3430"/>
                  </a:lnTo>
                  <a:lnTo>
                    <a:pt x="8081" y="3477"/>
                  </a:lnTo>
                  <a:lnTo>
                    <a:pt x="8175" y="3524"/>
                  </a:lnTo>
                  <a:lnTo>
                    <a:pt x="8269" y="3665"/>
                  </a:lnTo>
                  <a:lnTo>
                    <a:pt x="8316" y="3806"/>
                  </a:lnTo>
                  <a:lnTo>
                    <a:pt x="8316" y="3853"/>
                  </a:lnTo>
                  <a:lnTo>
                    <a:pt x="8974" y="3853"/>
                  </a:lnTo>
                  <a:lnTo>
                    <a:pt x="8974" y="3618"/>
                  </a:lnTo>
                  <a:lnTo>
                    <a:pt x="8880" y="3383"/>
                  </a:lnTo>
                  <a:lnTo>
                    <a:pt x="8786" y="3195"/>
                  </a:lnTo>
                  <a:lnTo>
                    <a:pt x="8645" y="3054"/>
                  </a:lnTo>
                  <a:lnTo>
                    <a:pt x="8504" y="2913"/>
                  </a:lnTo>
                  <a:lnTo>
                    <a:pt x="8316" y="2819"/>
                  </a:lnTo>
                  <a:lnTo>
                    <a:pt x="8128" y="2772"/>
                  </a:lnTo>
                  <a:lnTo>
                    <a:pt x="6437" y="2772"/>
                  </a:lnTo>
                  <a:lnTo>
                    <a:pt x="6249" y="2819"/>
                  </a:lnTo>
                  <a:lnTo>
                    <a:pt x="6061" y="2913"/>
                  </a:lnTo>
                  <a:lnTo>
                    <a:pt x="5920" y="3054"/>
                  </a:lnTo>
                  <a:lnTo>
                    <a:pt x="5779" y="3242"/>
                  </a:lnTo>
                  <a:lnTo>
                    <a:pt x="5685" y="3383"/>
                  </a:lnTo>
                  <a:lnTo>
                    <a:pt x="5638" y="3618"/>
                  </a:lnTo>
                  <a:lnTo>
                    <a:pt x="5591" y="3806"/>
                  </a:lnTo>
                  <a:lnTo>
                    <a:pt x="5591" y="6155"/>
                  </a:lnTo>
                  <a:lnTo>
                    <a:pt x="5544" y="6296"/>
                  </a:lnTo>
                  <a:lnTo>
                    <a:pt x="5497" y="6437"/>
                  </a:lnTo>
                  <a:lnTo>
                    <a:pt x="5356" y="6531"/>
                  </a:lnTo>
                  <a:lnTo>
                    <a:pt x="4182" y="6531"/>
                  </a:lnTo>
                  <a:lnTo>
                    <a:pt x="4041" y="6437"/>
                  </a:lnTo>
                  <a:lnTo>
                    <a:pt x="3947" y="6296"/>
                  </a:lnTo>
                  <a:lnTo>
                    <a:pt x="3947" y="6155"/>
                  </a:lnTo>
                  <a:lnTo>
                    <a:pt x="3947" y="5967"/>
                  </a:lnTo>
                  <a:lnTo>
                    <a:pt x="4135" y="5920"/>
                  </a:lnTo>
                  <a:lnTo>
                    <a:pt x="4370" y="5873"/>
                  </a:lnTo>
                  <a:lnTo>
                    <a:pt x="4558" y="5779"/>
                  </a:lnTo>
                  <a:lnTo>
                    <a:pt x="4699" y="5638"/>
                  </a:lnTo>
                  <a:lnTo>
                    <a:pt x="4840" y="5497"/>
                  </a:lnTo>
                  <a:lnTo>
                    <a:pt x="4934" y="5309"/>
                  </a:lnTo>
                  <a:lnTo>
                    <a:pt x="4981" y="5121"/>
                  </a:lnTo>
                  <a:lnTo>
                    <a:pt x="5028" y="4886"/>
                  </a:lnTo>
                  <a:lnTo>
                    <a:pt x="5028" y="1081"/>
                  </a:lnTo>
                  <a:lnTo>
                    <a:pt x="4981" y="846"/>
                  </a:lnTo>
                  <a:lnTo>
                    <a:pt x="4934" y="658"/>
                  </a:lnTo>
                  <a:lnTo>
                    <a:pt x="4840" y="470"/>
                  </a:lnTo>
                  <a:lnTo>
                    <a:pt x="4699" y="329"/>
                  </a:lnTo>
                  <a:lnTo>
                    <a:pt x="4558" y="188"/>
                  </a:lnTo>
                  <a:lnTo>
                    <a:pt x="4370" y="94"/>
                  </a:lnTo>
                  <a:lnTo>
                    <a:pt x="4182" y="47"/>
                  </a:lnTo>
                  <a:lnTo>
                    <a:pt x="3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39"/>
          <p:cNvGrpSpPr/>
          <p:nvPr/>
        </p:nvGrpSpPr>
        <p:grpSpPr>
          <a:xfrm>
            <a:off x="4427513" y="3170050"/>
            <a:ext cx="288975" cy="197350"/>
            <a:chOff x="3296700" y="1342300"/>
            <a:chExt cx="288975" cy="197350"/>
          </a:xfrm>
        </p:grpSpPr>
        <p:sp>
          <p:nvSpPr>
            <p:cNvPr id="1664" name="Google Shape;1664;p39"/>
            <p:cNvSpPr/>
            <p:nvPr/>
          </p:nvSpPr>
          <p:spPr>
            <a:xfrm>
              <a:off x="3404750" y="1404550"/>
              <a:ext cx="72850" cy="135100"/>
            </a:xfrm>
            <a:custGeom>
              <a:avLst/>
              <a:gdLst/>
              <a:ahLst/>
              <a:cxnLst/>
              <a:rect l="l" t="t" r="r" b="b"/>
              <a:pathLst>
                <a:path w="2914" h="5404" extrusionOk="0">
                  <a:moveTo>
                    <a:pt x="1786" y="799"/>
                  </a:moveTo>
                  <a:lnTo>
                    <a:pt x="1880" y="893"/>
                  </a:lnTo>
                  <a:lnTo>
                    <a:pt x="1974" y="987"/>
                  </a:lnTo>
                  <a:lnTo>
                    <a:pt x="1974" y="1128"/>
                  </a:lnTo>
                  <a:lnTo>
                    <a:pt x="1974" y="1269"/>
                  </a:lnTo>
                  <a:lnTo>
                    <a:pt x="1880" y="1363"/>
                  </a:lnTo>
                  <a:lnTo>
                    <a:pt x="1786" y="1410"/>
                  </a:lnTo>
                  <a:lnTo>
                    <a:pt x="1645" y="1457"/>
                  </a:lnTo>
                  <a:lnTo>
                    <a:pt x="1269" y="1457"/>
                  </a:lnTo>
                  <a:lnTo>
                    <a:pt x="1175" y="1410"/>
                  </a:lnTo>
                  <a:lnTo>
                    <a:pt x="1035" y="1363"/>
                  </a:lnTo>
                  <a:lnTo>
                    <a:pt x="988" y="1269"/>
                  </a:lnTo>
                  <a:lnTo>
                    <a:pt x="941" y="1128"/>
                  </a:lnTo>
                  <a:lnTo>
                    <a:pt x="988" y="987"/>
                  </a:lnTo>
                  <a:lnTo>
                    <a:pt x="1035" y="893"/>
                  </a:lnTo>
                  <a:lnTo>
                    <a:pt x="1175" y="799"/>
                  </a:lnTo>
                  <a:close/>
                  <a:moveTo>
                    <a:pt x="1645" y="2021"/>
                  </a:moveTo>
                  <a:lnTo>
                    <a:pt x="1786" y="2068"/>
                  </a:lnTo>
                  <a:lnTo>
                    <a:pt x="1880" y="2162"/>
                  </a:lnTo>
                  <a:lnTo>
                    <a:pt x="1974" y="2256"/>
                  </a:lnTo>
                  <a:lnTo>
                    <a:pt x="1974" y="2397"/>
                  </a:lnTo>
                  <a:lnTo>
                    <a:pt x="1974" y="2490"/>
                  </a:lnTo>
                  <a:lnTo>
                    <a:pt x="1880" y="2631"/>
                  </a:lnTo>
                  <a:lnTo>
                    <a:pt x="1786" y="2678"/>
                  </a:lnTo>
                  <a:lnTo>
                    <a:pt x="1645" y="2725"/>
                  </a:lnTo>
                  <a:lnTo>
                    <a:pt x="1269" y="2725"/>
                  </a:lnTo>
                  <a:lnTo>
                    <a:pt x="1175" y="2678"/>
                  </a:lnTo>
                  <a:lnTo>
                    <a:pt x="1035" y="2631"/>
                  </a:lnTo>
                  <a:lnTo>
                    <a:pt x="988" y="2490"/>
                  </a:lnTo>
                  <a:lnTo>
                    <a:pt x="941" y="2397"/>
                  </a:lnTo>
                  <a:lnTo>
                    <a:pt x="988" y="2256"/>
                  </a:lnTo>
                  <a:lnTo>
                    <a:pt x="1035" y="2162"/>
                  </a:lnTo>
                  <a:lnTo>
                    <a:pt x="1175" y="2068"/>
                  </a:lnTo>
                  <a:lnTo>
                    <a:pt x="1269" y="2021"/>
                  </a:lnTo>
                  <a:close/>
                  <a:moveTo>
                    <a:pt x="1645" y="3289"/>
                  </a:moveTo>
                  <a:lnTo>
                    <a:pt x="1786" y="3336"/>
                  </a:lnTo>
                  <a:lnTo>
                    <a:pt x="1880" y="3383"/>
                  </a:lnTo>
                  <a:lnTo>
                    <a:pt x="1974" y="3524"/>
                  </a:lnTo>
                  <a:lnTo>
                    <a:pt x="1974" y="3665"/>
                  </a:lnTo>
                  <a:lnTo>
                    <a:pt x="1974" y="3759"/>
                  </a:lnTo>
                  <a:lnTo>
                    <a:pt x="1880" y="3900"/>
                  </a:lnTo>
                  <a:lnTo>
                    <a:pt x="1786" y="3947"/>
                  </a:lnTo>
                  <a:lnTo>
                    <a:pt x="1645" y="3994"/>
                  </a:lnTo>
                  <a:lnTo>
                    <a:pt x="1269" y="3994"/>
                  </a:lnTo>
                  <a:lnTo>
                    <a:pt x="1175" y="3947"/>
                  </a:lnTo>
                  <a:lnTo>
                    <a:pt x="1035" y="3900"/>
                  </a:lnTo>
                  <a:lnTo>
                    <a:pt x="988" y="3759"/>
                  </a:lnTo>
                  <a:lnTo>
                    <a:pt x="941" y="3665"/>
                  </a:lnTo>
                  <a:lnTo>
                    <a:pt x="988" y="3524"/>
                  </a:lnTo>
                  <a:lnTo>
                    <a:pt x="1035" y="3383"/>
                  </a:lnTo>
                  <a:lnTo>
                    <a:pt x="1175" y="3336"/>
                  </a:lnTo>
                  <a:lnTo>
                    <a:pt x="1269" y="3289"/>
                  </a:lnTo>
                  <a:close/>
                  <a:moveTo>
                    <a:pt x="1457" y="0"/>
                  </a:moveTo>
                  <a:lnTo>
                    <a:pt x="1175" y="47"/>
                  </a:lnTo>
                  <a:lnTo>
                    <a:pt x="894" y="141"/>
                  </a:lnTo>
                  <a:lnTo>
                    <a:pt x="659" y="282"/>
                  </a:lnTo>
                  <a:lnTo>
                    <a:pt x="424" y="423"/>
                  </a:lnTo>
                  <a:lnTo>
                    <a:pt x="236" y="658"/>
                  </a:lnTo>
                  <a:lnTo>
                    <a:pt x="95" y="893"/>
                  </a:lnTo>
                  <a:lnTo>
                    <a:pt x="48" y="1175"/>
                  </a:lnTo>
                  <a:lnTo>
                    <a:pt x="1" y="1457"/>
                  </a:lnTo>
                  <a:lnTo>
                    <a:pt x="1" y="5028"/>
                  </a:lnTo>
                  <a:lnTo>
                    <a:pt x="377" y="5215"/>
                  </a:lnTo>
                  <a:lnTo>
                    <a:pt x="753" y="5309"/>
                  </a:lnTo>
                  <a:lnTo>
                    <a:pt x="1128" y="5403"/>
                  </a:lnTo>
                  <a:lnTo>
                    <a:pt x="1786" y="5403"/>
                  </a:lnTo>
                  <a:lnTo>
                    <a:pt x="2162" y="5309"/>
                  </a:lnTo>
                  <a:lnTo>
                    <a:pt x="2538" y="5215"/>
                  </a:lnTo>
                  <a:lnTo>
                    <a:pt x="2914" y="5028"/>
                  </a:lnTo>
                  <a:lnTo>
                    <a:pt x="2914" y="1457"/>
                  </a:lnTo>
                  <a:lnTo>
                    <a:pt x="2914" y="1175"/>
                  </a:lnTo>
                  <a:lnTo>
                    <a:pt x="2820" y="893"/>
                  </a:lnTo>
                  <a:lnTo>
                    <a:pt x="2679" y="658"/>
                  </a:lnTo>
                  <a:lnTo>
                    <a:pt x="2491" y="423"/>
                  </a:lnTo>
                  <a:lnTo>
                    <a:pt x="2303" y="282"/>
                  </a:lnTo>
                  <a:lnTo>
                    <a:pt x="2021" y="141"/>
                  </a:lnTo>
                  <a:lnTo>
                    <a:pt x="1739" y="47"/>
                  </a:lnTo>
                  <a:lnTo>
                    <a:pt x="1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9"/>
            <p:cNvSpPr/>
            <p:nvPr/>
          </p:nvSpPr>
          <p:spPr>
            <a:xfrm>
              <a:off x="3296700" y="1342300"/>
              <a:ext cx="288975" cy="178550"/>
            </a:xfrm>
            <a:custGeom>
              <a:avLst/>
              <a:gdLst/>
              <a:ahLst/>
              <a:cxnLst/>
              <a:rect l="l" t="t" r="r" b="b"/>
              <a:pathLst>
                <a:path w="11559" h="7142" extrusionOk="0">
                  <a:moveTo>
                    <a:pt x="1598" y="1786"/>
                  </a:moveTo>
                  <a:lnTo>
                    <a:pt x="1222" y="4088"/>
                  </a:lnTo>
                  <a:lnTo>
                    <a:pt x="705" y="3477"/>
                  </a:lnTo>
                  <a:lnTo>
                    <a:pt x="705" y="1786"/>
                  </a:lnTo>
                  <a:close/>
                  <a:moveTo>
                    <a:pt x="10901" y="1786"/>
                  </a:moveTo>
                  <a:lnTo>
                    <a:pt x="10901" y="3477"/>
                  </a:lnTo>
                  <a:lnTo>
                    <a:pt x="10337" y="4088"/>
                  </a:lnTo>
                  <a:lnTo>
                    <a:pt x="9961" y="1786"/>
                  </a:lnTo>
                  <a:close/>
                  <a:moveTo>
                    <a:pt x="5779" y="0"/>
                  </a:moveTo>
                  <a:lnTo>
                    <a:pt x="5310" y="47"/>
                  </a:lnTo>
                  <a:lnTo>
                    <a:pt x="4887" y="188"/>
                  </a:lnTo>
                  <a:lnTo>
                    <a:pt x="4511" y="376"/>
                  </a:lnTo>
                  <a:lnTo>
                    <a:pt x="4182" y="564"/>
                  </a:lnTo>
                  <a:lnTo>
                    <a:pt x="3618" y="940"/>
                  </a:lnTo>
                  <a:lnTo>
                    <a:pt x="3336" y="1034"/>
                  </a:lnTo>
                  <a:lnTo>
                    <a:pt x="3101" y="1081"/>
                  </a:lnTo>
                  <a:lnTo>
                    <a:pt x="329" y="1081"/>
                  </a:lnTo>
                  <a:lnTo>
                    <a:pt x="235" y="1128"/>
                  </a:lnTo>
                  <a:lnTo>
                    <a:pt x="94" y="1222"/>
                  </a:lnTo>
                  <a:lnTo>
                    <a:pt x="47" y="1316"/>
                  </a:lnTo>
                  <a:lnTo>
                    <a:pt x="0" y="1457"/>
                  </a:lnTo>
                  <a:lnTo>
                    <a:pt x="0" y="3618"/>
                  </a:lnTo>
                  <a:lnTo>
                    <a:pt x="47" y="3712"/>
                  </a:lnTo>
                  <a:lnTo>
                    <a:pt x="94" y="3806"/>
                  </a:lnTo>
                  <a:lnTo>
                    <a:pt x="1175" y="4980"/>
                  </a:lnTo>
                  <a:lnTo>
                    <a:pt x="2068" y="5873"/>
                  </a:lnTo>
                  <a:lnTo>
                    <a:pt x="2725" y="6484"/>
                  </a:lnTo>
                  <a:lnTo>
                    <a:pt x="3195" y="6860"/>
                  </a:lnTo>
                  <a:lnTo>
                    <a:pt x="3665" y="7142"/>
                  </a:lnTo>
                  <a:lnTo>
                    <a:pt x="3665" y="3947"/>
                  </a:lnTo>
                  <a:lnTo>
                    <a:pt x="3665" y="3524"/>
                  </a:lnTo>
                  <a:lnTo>
                    <a:pt x="3806" y="3148"/>
                  </a:lnTo>
                  <a:lnTo>
                    <a:pt x="3994" y="2772"/>
                  </a:lnTo>
                  <a:lnTo>
                    <a:pt x="4276" y="2443"/>
                  </a:lnTo>
                  <a:lnTo>
                    <a:pt x="4605" y="2209"/>
                  </a:lnTo>
                  <a:lnTo>
                    <a:pt x="4934" y="1974"/>
                  </a:lnTo>
                  <a:lnTo>
                    <a:pt x="5357" y="1880"/>
                  </a:lnTo>
                  <a:lnTo>
                    <a:pt x="5779" y="1833"/>
                  </a:lnTo>
                  <a:lnTo>
                    <a:pt x="6202" y="1880"/>
                  </a:lnTo>
                  <a:lnTo>
                    <a:pt x="6625" y="1974"/>
                  </a:lnTo>
                  <a:lnTo>
                    <a:pt x="7001" y="2209"/>
                  </a:lnTo>
                  <a:lnTo>
                    <a:pt x="7283" y="2443"/>
                  </a:lnTo>
                  <a:lnTo>
                    <a:pt x="7565" y="2772"/>
                  </a:lnTo>
                  <a:lnTo>
                    <a:pt x="7753" y="3148"/>
                  </a:lnTo>
                  <a:lnTo>
                    <a:pt x="7894" y="3524"/>
                  </a:lnTo>
                  <a:lnTo>
                    <a:pt x="7941" y="3947"/>
                  </a:lnTo>
                  <a:lnTo>
                    <a:pt x="7941" y="7142"/>
                  </a:lnTo>
                  <a:lnTo>
                    <a:pt x="8363" y="6860"/>
                  </a:lnTo>
                  <a:lnTo>
                    <a:pt x="8833" y="6484"/>
                  </a:lnTo>
                  <a:lnTo>
                    <a:pt x="9397" y="6014"/>
                  </a:lnTo>
                  <a:lnTo>
                    <a:pt x="10055" y="5356"/>
                  </a:lnTo>
                  <a:lnTo>
                    <a:pt x="10760" y="4605"/>
                  </a:lnTo>
                  <a:lnTo>
                    <a:pt x="11464" y="3806"/>
                  </a:lnTo>
                  <a:lnTo>
                    <a:pt x="11558" y="3712"/>
                  </a:lnTo>
                  <a:lnTo>
                    <a:pt x="11558" y="3618"/>
                  </a:lnTo>
                  <a:lnTo>
                    <a:pt x="11558" y="1457"/>
                  </a:lnTo>
                  <a:lnTo>
                    <a:pt x="11558" y="1316"/>
                  </a:lnTo>
                  <a:lnTo>
                    <a:pt x="11464" y="1222"/>
                  </a:lnTo>
                  <a:lnTo>
                    <a:pt x="11370" y="1128"/>
                  </a:lnTo>
                  <a:lnTo>
                    <a:pt x="11229" y="1081"/>
                  </a:lnTo>
                  <a:lnTo>
                    <a:pt x="8504" y="1081"/>
                  </a:lnTo>
                  <a:lnTo>
                    <a:pt x="8222" y="1034"/>
                  </a:lnTo>
                  <a:lnTo>
                    <a:pt x="7941" y="940"/>
                  </a:lnTo>
                  <a:lnTo>
                    <a:pt x="7377" y="564"/>
                  </a:lnTo>
                  <a:lnTo>
                    <a:pt x="7048" y="376"/>
                  </a:lnTo>
                  <a:lnTo>
                    <a:pt x="6672" y="188"/>
                  </a:lnTo>
                  <a:lnTo>
                    <a:pt x="6249" y="47"/>
                  </a:lnTo>
                  <a:lnTo>
                    <a:pt x="57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39"/>
          <p:cNvGrpSpPr/>
          <p:nvPr/>
        </p:nvGrpSpPr>
        <p:grpSpPr>
          <a:xfrm>
            <a:off x="6933139" y="3124250"/>
            <a:ext cx="288975" cy="288950"/>
            <a:chOff x="4056650" y="1296500"/>
            <a:chExt cx="288975" cy="288950"/>
          </a:xfrm>
        </p:grpSpPr>
        <p:sp>
          <p:nvSpPr>
            <p:cNvPr id="1667" name="Google Shape;1667;p39"/>
            <p:cNvSpPr/>
            <p:nvPr/>
          </p:nvSpPr>
          <p:spPr>
            <a:xfrm>
              <a:off x="4161175" y="1351700"/>
              <a:ext cx="79900" cy="31725"/>
            </a:xfrm>
            <a:custGeom>
              <a:avLst/>
              <a:gdLst/>
              <a:ahLst/>
              <a:cxnLst/>
              <a:rect l="l" t="t" r="r" b="b"/>
              <a:pathLst>
                <a:path w="3196" h="1269" extrusionOk="0">
                  <a:moveTo>
                    <a:pt x="330" y="0"/>
                  </a:moveTo>
                  <a:lnTo>
                    <a:pt x="189" y="47"/>
                  </a:lnTo>
                  <a:lnTo>
                    <a:pt x="95" y="94"/>
                  </a:lnTo>
                  <a:lnTo>
                    <a:pt x="1" y="188"/>
                  </a:lnTo>
                  <a:lnTo>
                    <a:pt x="1" y="329"/>
                  </a:lnTo>
                  <a:lnTo>
                    <a:pt x="1" y="940"/>
                  </a:lnTo>
                  <a:lnTo>
                    <a:pt x="1" y="1081"/>
                  </a:lnTo>
                  <a:lnTo>
                    <a:pt x="95" y="1175"/>
                  </a:lnTo>
                  <a:lnTo>
                    <a:pt x="189" y="1222"/>
                  </a:lnTo>
                  <a:lnTo>
                    <a:pt x="330" y="1269"/>
                  </a:lnTo>
                  <a:lnTo>
                    <a:pt x="2867" y="1269"/>
                  </a:lnTo>
                  <a:lnTo>
                    <a:pt x="2961" y="1222"/>
                  </a:lnTo>
                  <a:lnTo>
                    <a:pt x="3102" y="1175"/>
                  </a:lnTo>
                  <a:lnTo>
                    <a:pt x="3149" y="1081"/>
                  </a:lnTo>
                  <a:lnTo>
                    <a:pt x="3196" y="940"/>
                  </a:lnTo>
                  <a:lnTo>
                    <a:pt x="3196" y="329"/>
                  </a:lnTo>
                  <a:lnTo>
                    <a:pt x="3149" y="188"/>
                  </a:lnTo>
                  <a:lnTo>
                    <a:pt x="3102" y="94"/>
                  </a:lnTo>
                  <a:lnTo>
                    <a:pt x="2961" y="47"/>
                  </a:lnTo>
                  <a:lnTo>
                    <a:pt x="28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4147100" y="1460925"/>
              <a:ext cx="106900" cy="24700"/>
            </a:xfrm>
            <a:custGeom>
              <a:avLst/>
              <a:gdLst/>
              <a:ahLst/>
              <a:cxnLst/>
              <a:rect l="l" t="t" r="r" b="b"/>
              <a:pathLst>
                <a:path w="4276" h="988" extrusionOk="0">
                  <a:moveTo>
                    <a:pt x="0" y="1"/>
                  </a:moveTo>
                  <a:lnTo>
                    <a:pt x="0" y="987"/>
                  </a:lnTo>
                  <a:lnTo>
                    <a:pt x="4276" y="987"/>
                  </a:lnTo>
                  <a:lnTo>
                    <a:pt x="4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9"/>
            <p:cNvSpPr/>
            <p:nvPr/>
          </p:nvSpPr>
          <p:spPr>
            <a:xfrm>
              <a:off x="4147100" y="1502025"/>
              <a:ext cx="106900" cy="29400"/>
            </a:xfrm>
            <a:custGeom>
              <a:avLst/>
              <a:gdLst/>
              <a:ahLst/>
              <a:cxnLst/>
              <a:rect l="l" t="t" r="r" b="b"/>
              <a:pathLst>
                <a:path w="4276" h="1176" extrusionOk="0">
                  <a:moveTo>
                    <a:pt x="0" y="1"/>
                  </a:moveTo>
                  <a:lnTo>
                    <a:pt x="0" y="95"/>
                  </a:lnTo>
                  <a:lnTo>
                    <a:pt x="0" y="330"/>
                  </a:lnTo>
                  <a:lnTo>
                    <a:pt x="94" y="518"/>
                  </a:lnTo>
                  <a:lnTo>
                    <a:pt x="188" y="706"/>
                  </a:lnTo>
                  <a:lnTo>
                    <a:pt x="329" y="847"/>
                  </a:lnTo>
                  <a:lnTo>
                    <a:pt x="470" y="988"/>
                  </a:lnTo>
                  <a:lnTo>
                    <a:pt x="658" y="1082"/>
                  </a:lnTo>
                  <a:lnTo>
                    <a:pt x="846" y="1129"/>
                  </a:lnTo>
                  <a:lnTo>
                    <a:pt x="1081" y="1176"/>
                  </a:lnTo>
                  <a:lnTo>
                    <a:pt x="3242" y="1176"/>
                  </a:lnTo>
                  <a:lnTo>
                    <a:pt x="3430" y="1129"/>
                  </a:lnTo>
                  <a:lnTo>
                    <a:pt x="3618" y="1082"/>
                  </a:lnTo>
                  <a:lnTo>
                    <a:pt x="3806" y="988"/>
                  </a:lnTo>
                  <a:lnTo>
                    <a:pt x="3994" y="847"/>
                  </a:lnTo>
                  <a:lnTo>
                    <a:pt x="4088" y="706"/>
                  </a:lnTo>
                  <a:lnTo>
                    <a:pt x="4229" y="518"/>
                  </a:lnTo>
                  <a:lnTo>
                    <a:pt x="4276" y="330"/>
                  </a:lnTo>
                  <a:lnTo>
                    <a:pt x="4276" y="95"/>
                  </a:lnTo>
                  <a:lnTo>
                    <a:pt x="4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9"/>
            <p:cNvSpPr/>
            <p:nvPr/>
          </p:nvSpPr>
          <p:spPr>
            <a:xfrm>
              <a:off x="4191725" y="1296500"/>
              <a:ext cx="17650" cy="41125"/>
            </a:xfrm>
            <a:custGeom>
              <a:avLst/>
              <a:gdLst/>
              <a:ahLst/>
              <a:cxnLst/>
              <a:rect l="l" t="t" r="r" b="b"/>
              <a:pathLst>
                <a:path w="706" h="1645" extrusionOk="0">
                  <a:moveTo>
                    <a:pt x="376" y="0"/>
                  </a:moveTo>
                  <a:lnTo>
                    <a:pt x="235" y="47"/>
                  </a:lnTo>
                  <a:lnTo>
                    <a:pt x="141" y="141"/>
                  </a:lnTo>
                  <a:lnTo>
                    <a:pt x="47" y="235"/>
                  </a:lnTo>
                  <a:lnTo>
                    <a:pt x="0" y="376"/>
                  </a:lnTo>
                  <a:lnTo>
                    <a:pt x="0" y="1269"/>
                  </a:lnTo>
                  <a:lnTo>
                    <a:pt x="47" y="1409"/>
                  </a:lnTo>
                  <a:lnTo>
                    <a:pt x="141" y="1503"/>
                  </a:lnTo>
                  <a:lnTo>
                    <a:pt x="235" y="1597"/>
                  </a:lnTo>
                  <a:lnTo>
                    <a:pt x="376" y="1644"/>
                  </a:lnTo>
                  <a:lnTo>
                    <a:pt x="470" y="1597"/>
                  </a:lnTo>
                  <a:lnTo>
                    <a:pt x="611" y="1503"/>
                  </a:lnTo>
                  <a:lnTo>
                    <a:pt x="658" y="1409"/>
                  </a:lnTo>
                  <a:lnTo>
                    <a:pt x="705" y="1269"/>
                  </a:lnTo>
                  <a:lnTo>
                    <a:pt x="705" y="376"/>
                  </a:lnTo>
                  <a:lnTo>
                    <a:pt x="658" y="235"/>
                  </a:lnTo>
                  <a:lnTo>
                    <a:pt x="611" y="141"/>
                  </a:lnTo>
                  <a:lnTo>
                    <a:pt x="470" y="47"/>
                  </a:lnTo>
                  <a:lnTo>
                    <a:pt x="3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4191725" y="1545500"/>
              <a:ext cx="17650" cy="39950"/>
            </a:xfrm>
            <a:custGeom>
              <a:avLst/>
              <a:gdLst/>
              <a:ahLst/>
              <a:cxnLst/>
              <a:rect l="l" t="t" r="r" b="b"/>
              <a:pathLst>
                <a:path w="706" h="1598" extrusionOk="0">
                  <a:moveTo>
                    <a:pt x="376" y="0"/>
                  </a:moveTo>
                  <a:lnTo>
                    <a:pt x="235" y="47"/>
                  </a:lnTo>
                  <a:lnTo>
                    <a:pt x="141" y="94"/>
                  </a:lnTo>
                  <a:lnTo>
                    <a:pt x="47" y="235"/>
                  </a:lnTo>
                  <a:lnTo>
                    <a:pt x="0" y="376"/>
                  </a:lnTo>
                  <a:lnTo>
                    <a:pt x="0" y="1269"/>
                  </a:lnTo>
                  <a:lnTo>
                    <a:pt x="47" y="1410"/>
                  </a:lnTo>
                  <a:lnTo>
                    <a:pt x="141" y="1504"/>
                  </a:lnTo>
                  <a:lnTo>
                    <a:pt x="235" y="1598"/>
                  </a:lnTo>
                  <a:lnTo>
                    <a:pt x="470" y="1598"/>
                  </a:lnTo>
                  <a:lnTo>
                    <a:pt x="611" y="1504"/>
                  </a:lnTo>
                  <a:lnTo>
                    <a:pt x="658" y="1410"/>
                  </a:lnTo>
                  <a:lnTo>
                    <a:pt x="705" y="1269"/>
                  </a:lnTo>
                  <a:lnTo>
                    <a:pt x="705" y="376"/>
                  </a:lnTo>
                  <a:lnTo>
                    <a:pt x="658" y="235"/>
                  </a:lnTo>
                  <a:lnTo>
                    <a:pt x="611" y="94"/>
                  </a:lnTo>
                  <a:lnTo>
                    <a:pt x="470" y="47"/>
                  </a:lnTo>
                  <a:lnTo>
                    <a:pt x="3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4056650" y="1432725"/>
              <a:ext cx="39950" cy="17650"/>
            </a:xfrm>
            <a:custGeom>
              <a:avLst/>
              <a:gdLst/>
              <a:ahLst/>
              <a:cxnLst/>
              <a:rect l="l" t="t" r="r" b="b"/>
              <a:pathLst>
                <a:path w="1598" h="706" extrusionOk="0">
                  <a:moveTo>
                    <a:pt x="329" y="1"/>
                  </a:moveTo>
                  <a:lnTo>
                    <a:pt x="188" y="48"/>
                  </a:lnTo>
                  <a:lnTo>
                    <a:pt x="94" y="95"/>
                  </a:lnTo>
                  <a:lnTo>
                    <a:pt x="0" y="236"/>
                  </a:lnTo>
                  <a:lnTo>
                    <a:pt x="0" y="330"/>
                  </a:lnTo>
                  <a:lnTo>
                    <a:pt x="0" y="471"/>
                  </a:lnTo>
                  <a:lnTo>
                    <a:pt x="94" y="612"/>
                  </a:lnTo>
                  <a:lnTo>
                    <a:pt x="188" y="659"/>
                  </a:lnTo>
                  <a:lnTo>
                    <a:pt x="329" y="706"/>
                  </a:lnTo>
                  <a:lnTo>
                    <a:pt x="1269" y="706"/>
                  </a:lnTo>
                  <a:lnTo>
                    <a:pt x="1363" y="659"/>
                  </a:lnTo>
                  <a:lnTo>
                    <a:pt x="1504" y="612"/>
                  </a:lnTo>
                  <a:lnTo>
                    <a:pt x="1551" y="471"/>
                  </a:lnTo>
                  <a:lnTo>
                    <a:pt x="1598" y="330"/>
                  </a:lnTo>
                  <a:lnTo>
                    <a:pt x="1551" y="236"/>
                  </a:lnTo>
                  <a:lnTo>
                    <a:pt x="1504" y="95"/>
                  </a:lnTo>
                  <a:lnTo>
                    <a:pt x="1363" y="48"/>
                  </a:lnTo>
                  <a:lnTo>
                    <a:pt x="12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4305650" y="1432725"/>
              <a:ext cx="39975" cy="17650"/>
            </a:xfrm>
            <a:custGeom>
              <a:avLst/>
              <a:gdLst/>
              <a:ahLst/>
              <a:cxnLst/>
              <a:rect l="l" t="t" r="r" b="b"/>
              <a:pathLst>
                <a:path w="1599" h="706" extrusionOk="0">
                  <a:moveTo>
                    <a:pt x="330" y="1"/>
                  </a:moveTo>
                  <a:lnTo>
                    <a:pt x="189" y="48"/>
                  </a:lnTo>
                  <a:lnTo>
                    <a:pt x="95" y="95"/>
                  </a:lnTo>
                  <a:lnTo>
                    <a:pt x="1" y="236"/>
                  </a:lnTo>
                  <a:lnTo>
                    <a:pt x="1" y="330"/>
                  </a:lnTo>
                  <a:lnTo>
                    <a:pt x="1" y="471"/>
                  </a:lnTo>
                  <a:lnTo>
                    <a:pt x="95" y="612"/>
                  </a:lnTo>
                  <a:lnTo>
                    <a:pt x="189" y="659"/>
                  </a:lnTo>
                  <a:lnTo>
                    <a:pt x="330" y="706"/>
                  </a:lnTo>
                  <a:lnTo>
                    <a:pt x="1222" y="706"/>
                  </a:lnTo>
                  <a:lnTo>
                    <a:pt x="1363" y="659"/>
                  </a:lnTo>
                  <a:lnTo>
                    <a:pt x="1504" y="612"/>
                  </a:lnTo>
                  <a:lnTo>
                    <a:pt x="1551" y="471"/>
                  </a:lnTo>
                  <a:lnTo>
                    <a:pt x="1598" y="330"/>
                  </a:lnTo>
                  <a:lnTo>
                    <a:pt x="1551" y="236"/>
                  </a:lnTo>
                  <a:lnTo>
                    <a:pt x="1504" y="95"/>
                  </a:lnTo>
                  <a:lnTo>
                    <a:pt x="1363" y="48"/>
                  </a:lnTo>
                  <a:lnTo>
                    <a:pt x="1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9"/>
            <p:cNvSpPr/>
            <p:nvPr/>
          </p:nvSpPr>
          <p:spPr>
            <a:xfrm>
              <a:off x="4223425" y="1315275"/>
              <a:ext cx="103400" cy="103400"/>
            </a:xfrm>
            <a:custGeom>
              <a:avLst/>
              <a:gdLst/>
              <a:ahLst/>
              <a:cxnLst/>
              <a:rect l="l" t="t" r="r" b="b"/>
              <a:pathLst>
                <a:path w="4136" h="4136" extrusionOk="0">
                  <a:moveTo>
                    <a:pt x="330" y="1"/>
                  </a:moveTo>
                  <a:lnTo>
                    <a:pt x="189" y="48"/>
                  </a:lnTo>
                  <a:lnTo>
                    <a:pt x="95" y="142"/>
                  </a:lnTo>
                  <a:lnTo>
                    <a:pt x="48" y="236"/>
                  </a:lnTo>
                  <a:lnTo>
                    <a:pt x="1" y="377"/>
                  </a:lnTo>
                  <a:lnTo>
                    <a:pt x="48" y="518"/>
                  </a:lnTo>
                  <a:lnTo>
                    <a:pt x="142" y="612"/>
                  </a:lnTo>
                  <a:lnTo>
                    <a:pt x="283" y="658"/>
                  </a:lnTo>
                  <a:lnTo>
                    <a:pt x="847" y="846"/>
                  </a:lnTo>
                  <a:lnTo>
                    <a:pt x="1363" y="1128"/>
                  </a:lnTo>
                  <a:lnTo>
                    <a:pt x="1880" y="1457"/>
                  </a:lnTo>
                  <a:lnTo>
                    <a:pt x="2303" y="1833"/>
                  </a:lnTo>
                  <a:lnTo>
                    <a:pt x="2679" y="2303"/>
                  </a:lnTo>
                  <a:lnTo>
                    <a:pt x="3008" y="2773"/>
                  </a:lnTo>
                  <a:lnTo>
                    <a:pt x="3290" y="3290"/>
                  </a:lnTo>
                  <a:lnTo>
                    <a:pt x="3478" y="3853"/>
                  </a:lnTo>
                  <a:lnTo>
                    <a:pt x="3525" y="3994"/>
                  </a:lnTo>
                  <a:lnTo>
                    <a:pt x="3619" y="4041"/>
                  </a:lnTo>
                  <a:lnTo>
                    <a:pt x="3713" y="4088"/>
                  </a:lnTo>
                  <a:lnTo>
                    <a:pt x="3807" y="4135"/>
                  </a:lnTo>
                  <a:lnTo>
                    <a:pt x="3948" y="4088"/>
                  </a:lnTo>
                  <a:lnTo>
                    <a:pt x="4089" y="3994"/>
                  </a:lnTo>
                  <a:lnTo>
                    <a:pt x="4135" y="3853"/>
                  </a:lnTo>
                  <a:lnTo>
                    <a:pt x="4135" y="3712"/>
                  </a:lnTo>
                  <a:lnTo>
                    <a:pt x="3901" y="3055"/>
                  </a:lnTo>
                  <a:lnTo>
                    <a:pt x="3619" y="2444"/>
                  </a:lnTo>
                  <a:lnTo>
                    <a:pt x="3243" y="1880"/>
                  </a:lnTo>
                  <a:lnTo>
                    <a:pt x="2773" y="1363"/>
                  </a:lnTo>
                  <a:lnTo>
                    <a:pt x="2256" y="893"/>
                  </a:lnTo>
                  <a:lnTo>
                    <a:pt x="1692" y="518"/>
                  </a:lnTo>
                  <a:lnTo>
                    <a:pt x="1082" y="236"/>
                  </a:lnTo>
                  <a:lnTo>
                    <a:pt x="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9"/>
            <p:cNvSpPr/>
            <p:nvPr/>
          </p:nvSpPr>
          <p:spPr>
            <a:xfrm>
              <a:off x="4074275" y="1315275"/>
              <a:ext cx="103375" cy="103400"/>
            </a:xfrm>
            <a:custGeom>
              <a:avLst/>
              <a:gdLst/>
              <a:ahLst/>
              <a:cxnLst/>
              <a:rect l="l" t="t" r="r" b="b"/>
              <a:pathLst>
                <a:path w="4135" h="4136" extrusionOk="0">
                  <a:moveTo>
                    <a:pt x="3712" y="1"/>
                  </a:moveTo>
                  <a:lnTo>
                    <a:pt x="3054" y="236"/>
                  </a:lnTo>
                  <a:lnTo>
                    <a:pt x="2443" y="518"/>
                  </a:lnTo>
                  <a:lnTo>
                    <a:pt x="1879" y="893"/>
                  </a:lnTo>
                  <a:lnTo>
                    <a:pt x="1363" y="1363"/>
                  </a:lnTo>
                  <a:lnTo>
                    <a:pt x="940" y="1880"/>
                  </a:lnTo>
                  <a:lnTo>
                    <a:pt x="564" y="2444"/>
                  </a:lnTo>
                  <a:lnTo>
                    <a:pt x="235" y="3055"/>
                  </a:lnTo>
                  <a:lnTo>
                    <a:pt x="0" y="3712"/>
                  </a:lnTo>
                  <a:lnTo>
                    <a:pt x="0" y="3806"/>
                  </a:lnTo>
                  <a:lnTo>
                    <a:pt x="47" y="3947"/>
                  </a:lnTo>
                  <a:lnTo>
                    <a:pt x="141" y="4041"/>
                  </a:lnTo>
                  <a:lnTo>
                    <a:pt x="282" y="4088"/>
                  </a:lnTo>
                  <a:lnTo>
                    <a:pt x="376" y="4135"/>
                  </a:lnTo>
                  <a:lnTo>
                    <a:pt x="517" y="4088"/>
                  </a:lnTo>
                  <a:lnTo>
                    <a:pt x="611" y="3994"/>
                  </a:lnTo>
                  <a:lnTo>
                    <a:pt x="658" y="3853"/>
                  </a:lnTo>
                  <a:lnTo>
                    <a:pt x="846" y="3290"/>
                  </a:lnTo>
                  <a:lnTo>
                    <a:pt x="1128" y="2773"/>
                  </a:lnTo>
                  <a:lnTo>
                    <a:pt x="1457" y="2303"/>
                  </a:lnTo>
                  <a:lnTo>
                    <a:pt x="1832" y="1833"/>
                  </a:lnTo>
                  <a:lnTo>
                    <a:pt x="2302" y="1457"/>
                  </a:lnTo>
                  <a:lnTo>
                    <a:pt x="2772" y="1128"/>
                  </a:lnTo>
                  <a:lnTo>
                    <a:pt x="3289" y="846"/>
                  </a:lnTo>
                  <a:lnTo>
                    <a:pt x="3900" y="658"/>
                  </a:lnTo>
                  <a:lnTo>
                    <a:pt x="3994" y="612"/>
                  </a:lnTo>
                  <a:lnTo>
                    <a:pt x="4088" y="518"/>
                  </a:lnTo>
                  <a:lnTo>
                    <a:pt x="4135" y="377"/>
                  </a:lnTo>
                  <a:lnTo>
                    <a:pt x="4135" y="236"/>
                  </a:lnTo>
                  <a:lnTo>
                    <a:pt x="4041" y="142"/>
                  </a:lnTo>
                  <a:lnTo>
                    <a:pt x="3947" y="48"/>
                  </a:lnTo>
                  <a:lnTo>
                    <a:pt x="3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9"/>
            <p:cNvSpPr/>
            <p:nvPr/>
          </p:nvSpPr>
          <p:spPr>
            <a:xfrm>
              <a:off x="4223425" y="1464450"/>
              <a:ext cx="103400" cy="103400"/>
            </a:xfrm>
            <a:custGeom>
              <a:avLst/>
              <a:gdLst/>
              <a:ahLst/>
              <a:cxnLst/>
              <a:rect l="l" t="t" r="r" b="b"/>
              <a:pathLst>
                <a:path w="4136" h="4136" extrusionOk="0">
                  <a:moveTo>
                    <a:pt x="3760" y="1"/>
                  </a:moveTo>
                  <a:lnTo>
                    <a:pt x="3619" y="48"/>
                  </a:lnTo>
                  <a:lnTo>
                    <a:pt x="3525" y="141"/>
                  </a:lnTo>
                  <a:lnTo>
                    <a:pt x="3478" y="235"/>
                  </a:lnTo>
                  <a:lnTo>
                    <a:pt x="3290" y="846"/>
                  </a:lnTo>
                  <a:lnTo>
                    <a:pt x="3008" y="1363"/>
                  </a:lnTo>
                  <a:lnTo>
                    <a:pt x="2679" y="1833"/>
                  </a:lnTo>
                  <a:lnTo>
                    <a:pt x="2303" y="2303"/>
                  </a:lnTo>
                  <a:lnTo>
                    <a:pt x="1880" y="2679"/>
                  </a:lnTo>
                  <a:lnTo>
                    <a:pt x="1363" y="3007"/>
                  </a:lnTo>
                  <a:lnTo>
                    <a:pt x="847" y="3289"/>
                  </a:lnTo>
                  <a:lnTo>
                    <a:pt x="283" y="3477"/>
                  </a:lnTo>
                  <a:lnTo>
                    <a:pt x="142" y="3524"/>
                  </a:lnTo>
                  <a:lnTo>
                    <a:pt x="48" y="3618"/>
                  </a:lnTo>
                  <a:lnTo>
                    <a:pt x="1" y="3759"/>
                  </a:lnTo>
                  <a:lnTo>
                    <a:pt x="48" y="3900"/>
                  </a:lnTo>
                  <a:lnTo>
                    <a:pt x="95" y="3994"/>
                  </a:lnTo>
                  <a:lnTo>
                    <a:pt x="189" y="4088"/>
                  </a:lnTo>
                  <a:lnTo>
                    <a:pt x="330" y="4135"/>
                  </a:lnTo>
                  <a:lnTo>
                    <a:pt x="424" y="4135"/>
                  </a:lnTo>
                  <a:lnTo>
                    <a:pt x="1082" y="3900"/>
                  </a:lnTo>
                  <a:lnTo>
                    <a:pt x="1692" y="3571"/>
                  </a:lnTo>
                  <a:lnTo>
                    <a:pt x="2256" y="3195"/>
                  </a:lnTo>
                  <a:lnTo>
                    <a:pt x="2773" y="2773"/>
                  </a:lnTo>
                  <a:lnTo>
                    <a:pt x="3243" y="2256"/>
                  </a:lnTo>
                  <a:lnTo>
                    <a:pt x="3619" y="1692"/>
                  </a:lnTo>
                  <a:lnTo>
                    <a:pt x="3901" y="1081"/>
                  </a:lnTo>
                  <a:lnTo>
                    <a:pt x="4135" y="423"/>
                  </a:lnTo>
                  <a:lnTo>
                    <a:pt x="4135" y="282"/>
                  </a:lnTo>
                  <a:lnTo>
                    <a:pt x="4089" y="188"/>
                  </a:lnTo>
                  <a:lnTo>
                    <a:pt x="3995" y="94"/>
                  </a:lnTo>
                  <a:lnTo>
                    <a:pt x="3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9"/>
            <p:cNvSpPr/>
            <p:nvPr/>
          </p:nvSpPr>
          <p:spPr>
            <a:xfrm>
              <a:off x="4074275" y="1464450"/>
              <a:ext cx="103375" cy="103400"/>
            </a:xfrm>
            <a:custGeom>
              <a:avLst/>
              <a:gdLst/>
              <a:ahLst/>
              <a:cxnLst/>
              <a:rect l="l" t="t" r="r" b="b"/>
              <a:pathLst>
                <a:path w="4135" h="4136" extrusionOk="0">
                  <a:moveTo>
                    <a:pt x="282" y="1"/>
                  </a:moveTo>
                  <a:lnTo>
                    <a:pt x="141" y="94"/>
                  </a:lnTo>
                  <a:lnTo>
                    <a:pt x="47" y="188"/>
                  </a:lnTo>
                  <a:lnTo>
                    <a:pt x="0" y="282"/>
                  </a:lnTo>
                  <a:lnTo>
                    <a:pt x="0" y="423"/>
                  </a:lnTo>
                  <a:lnTo>
                    <a:pt x="235" y="1081"/>
                  </a:lnTo>
                  <a:lnTo>
                    <a:pt x="564" y="1692"/>
                  </a:lnTo>
                  <a:lnTo>
                    <a:pt x="940" y="2256"/>
                  </a:lnTo>
                  <a:lnTo>
                    <a:pt x="1363" y="2773"/>
                  </a:lnTo>
                  <a:lnTo>
                    <a:pt x="1879" y="3195"/>
                  </a:lnTo>
                  <a:lnTo>
                    <a:pt x="2443" y="3571"/>
                  </a:lnTo>
                  <a:lnTo>
                    <a:pt x="3054" y="3900"/>
                  </a:lnTo>
                  <a:lnTo>
                    <a:pt x="3712" y="4135"/>
                  </a:lnTo>
                  <a:lnTo>
                    <a:pt x="3853" y="4135"/>
                  </a:lnTo>
                  <a:lnTo>
                    <a:pt x="3947" y="4088"/>
                  </a:lnTo>
                  <a:lnTo>
                    <a:pt x="4041" y="3994"/>
                  </a:lnTo>
                  <a:lnTo>
                    <a:pt x="4135" y="3900"/>
                  </a:lnTo>
                  <a:lnTo>
                    <a:pt x="4135" y="3759"/>
                  </a:lnTo>
                  <a:lnTo>
                    <a:pt x="4088" y="3618"/>
                  </a:lnTo>
                  <a:lnTo>
                    <a:pt x="3994" y="3524"/>
                  </a:lnTo>
                  <a:lnTo>
                    <a:pt x="3900" y="3477"/>
                  </a:lnTo>
                  <a:lnTo>
                    <a:pt x="3289" y="3289"/>
                  </a:lnTo>
                  <a:lnTo>
                    <a:pt x="2772" y="3007"/>
                  </a:lnTo>
                  <a:lnTo>
                    <a:pt x="2302" y="2679"/>
                  </a:lnTo>
                  <a:lnTo>
                    <a:pt x="1832" y="2303"/>
                  </a:lnTo>
                  <a:lnTo>
                    <a:pt x="1457" y="1833"/>
                  </a:lnTo>
                  <a:lnTo>
                    <a:pt x="1128" y="1363"/>
                  </a:lnTo>
                  <a:lnTo>
                    <a:pt x="846" y="846"/>
                  </a:lnTo>
                  <a:lnTo>
                    <a:pt x="658" y="235"/>
                  </a:lnTo>
                  <a:lnTo>
                    <a:pt x="611" y="141"/>
                  </a:lnTo>
                  <a:lnTo>
                    <a:pt x="517" y="48"/>
                  </a:lnTo>
                  <a:lnTo>
                    <a:pt x="3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9"/>
            <p:cNvSpPr/>
            <p:nvPr/>
          </p:nvSpPr>
          <p:spPr>
            <a:xfrm>
              <a:off x="4147100" y="1399850"/>
              <a:ext cx="106900" cy="43475"/>
            </a:xfrm>
            <a:custGeom>
              <a:avLst/>
              <a:gdLst/>
              <a:ahLst/>
              <a:cxnLst/>
              <a:rect l="l" t="t" r="r" b="b"/>
              <a:pathLst>
                <a:path w="4276" h="1739" extrusionOk="0">
                  <a:moveTo>
                    <a:pt x="1081" y="0"/>
                  </a:moveTo>
                  <a:lnTo>
                    <a:pt x="1081" y="611"/>
                  </a:lnTo>
                  <a:lnTo>
                    <a:pt x="846" y="611"/>
                  </a:lnTo>
                  <a:lnTo>
                    <a:pt x="658" y="705"/>
                  </a:lnTo>
                  <a:lnTo>
                    <a:pt x="470" y="799"/>
                  </a:lnTo>
                  <a:lnTo>
                    <a:pt x="282" y="940"/>
                  </a:lnTo>
                  <a:lnTo>
                    <a:pt x="188" y="1081"/>
                  </a:lnTo>
                  <a:lnTo>
                    <a:pt x="94" y="1269"/>
                  </a:lnTo>
                  <a:lnTo>
                    <a:pt x="0" y="1457"/>
                  </a:lnTo>
                  <a:lnTo>
                    <a:pt x="0" y="1645"/>
                  </a:lnTo>
                  <a:lnTo>
                    <a:pt x="0" y="1739"/>
                  </a:lnTo>
                  <a:lnTo>
                    <a:pt x="4276" y="1739"/>
                  </a:lnTo>
                  <a:lnTo>
                    <a:pt x="4276" y="1645"/>
                  </a:lnTo>
                  <a:lnTo>
                    <a:pt x="4276" y="1457"/>
                  </a:lnTo>
                  <a:lnTo>
                    <a:pt x="4229" y="1269"/>
                  </a:lnTo>
                  <a:lnTo>
                    <a:pt x="4135" y="1081"/>
                  </a:lnTo>
                  <a:lnTo>
                    <a:pt x="3994" y="940"/>
                  </a:lnTo>
                  <a:lnTo>
                    <a:pt x="3853" y="799"/>
                  </a:lnTo>
                  <a:lnTo>
                    <a:pt x="3665" y="705"/>
                  </a:lnTo>
                  <a:lnTo>
                    <a:pt x="3430" y="611"/>
                  </a:lnTo>
                  <a:lnTo>
                    <a:pt x="3195" y="611"/>
                  </a:lnTo>
                  <a:lnTo>
                    <a:pt x="3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grpSp>
        <p:nvGrpSpPr>
          <p:cNvPr id="1683" name="Google Shape;1683;p40"/>
          <p:cNvGrpSpPr/>
          <p:nvPr/>
        </p:nvGrpSpPr>
        <p:grpSpPr>
          <a:xfrm>
            <a:off x="5597679" y="3181045"/>
            <a:ext cx="1878174" cy="1117191"/>
            <a:chOff x="238125" y="732525"/>
            <a:chExt cx="7130500" cy="4241425"/>
          </a:xfrm>
        </p:grpSpPr>
        <p:sp>
          <p:nvSpPr>
            <p:cNvPr id="1684" name="Google Shape;1684;p4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8" name="Google Shape;1798;p4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BIG IDEA #2</a:t>
            </a:r>
            <a:endParaRPr/>
          </a:p>
        </p:txBody>
      </p:sp>
      <p:sp>
        <p:nvSpPr>
          <p:cNvPr id="1799" name="Google Shape;1799;p40"/>
          <p:cNvSpPr/>
          <p:nvPr/>
        </p:nvSpPr>
        <p:spPr>
          <a:xfrm>
            <a:off x="5564013" y="1612741"/>
            <a:ext cx="832200" cy="83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0" name="Google Shape;1800;p40"/>
          <p:cNvSpPr/>
          <p:nvPr/>
        </p:nvSpPr>
        <p:spPr>
          <a:xfrm>
            <a:off x="5564013" y="1612741"/>
            <a:ext cx="832200" cy="832200"/>
          </a:xfrm>
          <a:prstGeom prst="pie">
            <a:avLst>
              <a:gd name="adj1" fmla="val 16243539"/>
              <a:gd name="adj2" fmla="val 532694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1" name="Google Shape;1801;p40"/>
          <p:cNvSpPr txBox="1">
            <a:spLocks noGrp="1"/>
          </p:cNvSpPr>
          <p:nvPr>
            <p:ph type="subTitle" idx="4294967295"/>
          </p:nvPr>
        </p:nvSpPr>
        <p:spPr>
          <a:xfrm>
            <a:off x="6798150" y="1904563"/>
            <a:ext cx="16281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full of iron oxide dust</a:t>
            </a:r>
            <a:endParaRPr/>
          </a:p>
        </p:txBody>
      </p:sp>
      <p:sp>
        <p:nvSpPr>
          <p:cNvPr id="1802" name="Google Shape;1802;p40"/>
          <p:cNvSpPr txBox="1">
            <a:spLocks noGrp="1"/>
          </p:cNvSpPr>
          <p:nvPr>
            <p:ph type="subTitle" idx="4294967295"/>
          </p:nvPr>
        </p:nvSpPr>
        <p:spPr>
          <a:xfrm>
            <a:off x="6798150" y="1695950"/>
            <a:ext cx="16281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MARS</a:t>
            </a:r>
            <a:endParaRPr sz="1800">
              <a:latin typeface="Be Vietnam Pro Black"/>
              <a:ea typeface="Be Vietnam Pro Black"/>
              <a:cs typeface="Be Vietnam Pro Black"/>
              <a:sym typeface="Be Vietnam Pro Black"/>
            </a:endParaRPr>
          </a:p>
        </p:txBody>
      </p:sp>
      <p:sp>
        <p:nvSpPr>
          <p:cNvPr id="1803" name="Google Shape;1803;p40"/>
          <p:cNvSpPr/>
          <p:nvPr/>
        </p:nvSpPr>
        <p:spPr>
          <a:xfrm>
            <a:off x="5691663" y="1740391"/>
            <a:ext cx="576900" cy="5769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300">
                <a:solidFill>
                  <a:schemeClr val="lt1"/>
                </a:solidFill>
                <a:latin typeface="Be Vietnam Pro Black"/>
                <a:ea typeface="Be Vietnam Pro Black"/>
                <a:cs typeface="Be Vietnam Pro Black"/>
                <a:sym typeface="Be Vietnam Pro Black"/>
              </a:rPr>
              <a:t>50%</a:t>
            </a:r>
            <a:endParaRPr sz="1300">
              <a:solidFill>
                <a:schemeClr val="lt1"/>
              </a:solidFill>
              <a:latin typeface="Be Vietnam Pro Black"/>
              <a:ea typeface="Be Vietnam Pro Black"/>
              <a:cs typeface="Be Vietnam Pro Black"/>
              <a:sym typeface="Be Vietnam Pro Black"/>
            </a:endParaRPr>
          </a:p>
        </p:txBody>
      </p:sp>
      <p:graphicFrame>
        <p:nvGraphicFramePr>
          <p:cNvPr id="1804" name="Google Shape;1804;p40"/>
          <p:cNvGraphicFramePr/>
          <p:nvPr/>
        </p:nvGraphicFramePr>
        <p:xfrm>
          <a:off x="913025" y="1079350"/>
          <a:ext cx="4249050" cy="1554360"/>
        </p:xfrm>
        <a:graphic>
          <a:graphicData uri="http://schemas.openxmlformats.org/drawingml/2006/table">
            <a:tbl>
              <a:tblPr>
                <a:noFill/>
                <a:tableStyleId>{D6E930A6-8631-4B0B-9490-BA02F80C0CC0}</a:tableStyleId>
              </a:tblPr>
              <a:tblGrid>
                <a:gridCol w="2362775">
                  <a:extLst>
                    <a:ext uri="{9D8B030D-6E8A-4147-A177-3AD203B41FA5}">
                      <a16:colId xmlns:a16="http://schemas.microsoft.com/office/drawing/2014/main" val="20000"/>
                    </a:ext>
                  </a:extLst>
                </a:gridCol>
                <a:gridCol w="1886275">
                  <a:extLst>
                    <a:ext uri="{9D8B030D-6E8A-4147-A177-3AD203B41FA5}">
                      <a16:colId xmlns:a16="http://schemas.microsoft.com/office/drawing/2014/main" val="20001"/>
                    </a:ext>
                  </a:extLst>
                </a:gridCol>
              </a:tblGrid>
              <a:tr h="0">
                <a:tc gridSpan="2">
                  <a:txBody>
                    <a:bodyPr/>
                    <a:lstStyle/>
                    <a:p>
                      <a:pPr marL="0" lvl="0" indent="0" algn="l"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ABOUT THE PATIENT</a:t>
                      </a:r>
                      <a:endParaRPr sz="1800">
                        <a:solidFill>
                          <a:schemeClr val="dk2"/>
                        </a:solidFill>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dk1"/>
                    </a:solidFill>
                  </a:tcPr>
                </a:tc>
                <a:tc hMerge="1">
                  <a:txBody>
                    <a:bodyPr/>
                    <a:lstStyle/>
                    <a:p>
                      <a:endParaRPr lang="es-ES"/>
                    </a:p>
                  </a:txBody>
                  <a:tcPr/>
                </a:tc>
                <a:extLst>
                  <a:ext uri="{0D108BD9-81ED-4DB2-BD59-A6C34878D82A}">
                    <a16:rowId xmlns:a16="http://schemas.microsoft.com/office/drawing/2014/main" val="10000"/>
                  </a:ext>
                </a:extLst>
              </a:tr>
              <a:tr h="321325">
                <a:tc>
                  <a:txBody>
                    <a:bodyPr/>
                    <a:lstStyle/>
                    <a:p>
                      <a:pPr marL="0" lvl="0" indent="0" algn="l"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AGE OF THE PATIENT:</a:t>
                      </a:r>
                      <a:endParaRPr>
                        <a:solidFill>
                          <a:schemeClr val="lt1"/>
                        </a:solidFill>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Inter"/>
                          <a:ea typeface="Inter"/>
                          <a:cs typeface="Inter"/>
                          <a:sym typeface="Inter"/>
                        </a:rPr>
                        <a:t>5 years old</a:t>
                      </a:r>
                      <a:endParaRPr>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21325">
                <a:tc>
                  <a:txBody>
                    <a:bodyPr/>
                    <a:lstStyle/>
                    <a:p>
                      <a:pPr marL="0" lvl="0" indent="0" algn="l"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GENDER:</a:t>
                      </a:r>
                      <a:endParaRPr sz="1200">
                        <a:solidFill>
                          <a:schemeClr val="lt1"/>
                        </a:solidFill>
                        <a:latin typeface="Be Vietnam Pro Black"/>
                        <a:ea typeface="Be Vietnam Pro Black"/>
                        <a:cs typeface="Be Vietnam Pro Black"/>
                        <a:sym typeface="Be Vietnam Pro Black"/>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Inter"/>
                          <a:ea typeface="Inter"/>
                          <a:cs typeface="Inter"/>
                          <a:sym typeface="Inter"/>
                        </a:rPr>
                        <a:t>Female</a:t>
                      </a:r>
                      <a:endParaRPr sz="1200">
                        <a:solidFill>
                          <a:schemeClr val="lt1"/>
                        </a:solidFill>
                        <a:latin typeface="Inter"/>
                        <a:ea typeface="Inter"/>
                        <a:cs typeface="Inter"/>
                        <a:sym typeface="Inter"/>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21325">
                <a:tc>
                  <a:txBody>
                    <a:bodyPr/>
                    <a:lstStyle/>
                    <a:p>
                      <a:pPr marL="0" lvl="0" indent="0" algn="l"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MEDICAL CONDITIONS:</a:t>
                      </a:r>
                      <a:endParaRPr sz="1200">
                        <a:solidFill>
                          <a:schemeClr val="lt1"/>
                        </a:solidFill>
                        <a:latin typeface="Be Vietnam Pro Black"/>
                        <a:ea typeface="Be Vietnam Pro Black"/>
                        <a:cs typeface="Be Vietnam Pro Black"/>
                        <a:sym typeface="Be Vietnam Pro Black"/>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Inter"/>
                          <a:ea typeface="Inter"/>
                          <a:cs typeface="Inter"/>
                          <a:sym typeface="Inter"/>
                        </a:rPr>
                        <a:t>Chest pain</a:t>
                      </a:r>
                      <a:endParaRPr sz="1200">
                        <a:solidFill>
                          <a:schemeClr val="lt1"/>
                        </a:solidFill>
                        <a:latin typeface="Inter"/>
                        <a:ea typeface="Inter"/>
                        <a:cs typeface="Inter"/>
                        <a:sym typeface="Inter"/>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805" name="Google Shape;1805;p40"/>
          <p:cNvSpPr txBox="1">
            <a:spLocks noGrp="1"/>
          </p:cNvSpPr>
          <p:nvPr>
            <p:ph type="subTitle" idx="4294967295"/>
          </p:nvPr>
        </p:nvSpPr>
        <p:spPr>
          <a:xfrm>
            <a:off x="913025" y="4269328"/>
            <a:ext cx="2064000" cy="2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very hot</a:t>
            </a:r>
            <a:endParaRPr/>
          </a:p>
        </p:txBody>
      </p:sp>
      <p:sp>
        <p:nvSpPr>
          <p:cNvPr id="1806" name="Google Shape;1806;p40"/>
          <p:cNvSpPr txBox="1">
            <a:spLocks noGrp="1"/>
          </p:cNvSpPr>
          <p:nvPr>
            <p:ph type="subTitle" idx="4294967295"/>
          </p:nvPr>
        </p:nvSpPr>
        <p:spPr>
          <a:xfrm>
            <a:off x="913025" y="4057375"/>
            <a:ext cx="2064000" cy="3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latin typeface="Be Vietnam Pro Black"/>
                <a:ea typeface="Be Vietnam Pro Black"/>
                <a:cs typeface="Be Vietnam Pro Black"/>
                <a:sym typeface="Be Vietnam Pro Black"/>
              </a:rPr>
              <a:t>VENUS</a:t>
            </a:r>
            <a:endParaRPr sz="1800">
              <a:latin typeface="Be Vietnam Pro Black"/>
              <a:ea typeface="Be Vietnam Pro Black"/>
              <a:cs typeface="Be Vietnam Pro Black"/>
              <a:sym typeface="Be Vietnam Pro Black"/>
            </a:endParaRPr>
          </a:p>
        </p:txBody>
      </p:sp>
      <p:sp>
        <p:nvSpPr>
          <p:cNvPr id="1807" name="Google Shape;1807;p40"/>
          <p:cNvSpPr txBox="1">
            <a:spLocks noGrp="1"/>
          </p:cNvSpPr>
          <p:nvPr>
            <p:ph type="subTitle" idx="4294967295"/>
          </p:nvPr>
        </p:nvSpPr>
        <p:spPr>
          <a:xfrm>
            <a:off x="3098084" y="4269328"/>
            <a:ext cx="2064000" cy="2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very small</a:t>
            </a:r>
            <a:endParaRPr/>
          </a:p>
        </p:txBody>
      </p:sp>
      <p:sp>
        <p:nvSpPr>
          <p:cNvPr id="1808" name="Google Shape;1808;p40"/>
          <p:cNvSpPr txBox="1">
            <a:spLocks noGrp="1"/>
          </p:cNvSpPr>
          <p:nvPr>
            <p:ph type="subTitle" idx="4294967295"/>
          </p:nvPr>
        </p:nvSpPr>
        <p:spPr>
          <a:xfrm>
            <a:off x="3098084" y="4057375"/>
            <a:ext cx="2064000" cy="3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latin typeface="Be Vietnam Pro Black"/>
                <a:ea typeface="Be Vietnam Pro Black"/>
                <a:cs typeface="Be Vietnam Pro Black"/>
                <a:sym typeface="Be Vietnam Pro Black"/>
              </a:rPr>
              <a:t>MERCURY</a:t>
            </a:r>
            <a:endParaRPr sz="1800">
              <a:latin typeface="Be Vietnam Pro Black"/>
              <a:ea typeface="Be Vietnam Pro Black"/>
              <a:cs typeface="Be Vietnam Pro Black"/>
              <a:sym typeface="Be Vietnam Pro Black"/>
            </a:endParaRPr>
          </a:p>
        </p:txBody>
      </p:sp>
      <p:sp>
        <p:nvSpPr>
          <p:cNvPr id="1809" name="Google Shape;1809;p40"/>
          <p:cNvSpPr/>
          <p:nvPr/>
        </p:nvSpPr>
        <p:spPr>
          <a:xfrm>
            <a:off x="1630025" y="3296448"/>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1</a:t>
            </a:r>
            <a:endParaRPr sz="1800">
              <a:solidFill>
                <a:schemeClr val="dk2"/>
              </a:solidFill>
              <a:latin typeface="Be Vietnam Pro Black"/>
              <a:ea typeface="Be Vietnam Pro Black"/>
              <a:cs typeface="Be Vietnam Pro Black"/>
              <a:sym typeface="Be Vietnam Pro Black"/>
            </a:endParaRPr>
          </a:p>
        </p:txBody>
      </p:sp>
      <p:sp>
        <p:nvSpPr>
          <p:cNvPr id="1810" name="Google Shape;1810;p40"/>
          <p:cNvSpPr/>
          <p:nvPr/>
        </p:nvSpPr>
        <p:spPr>
          <a:xfrm>
            <a:off x="3815084" y="3296448"/>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2</a:t>
            </a:r>
            <a:endParaRPr sz="1800">
              <a:solidFill>
                <a:schemeClr val="dk2"/>
              </a:solidFill>
              <a:latin typeface="Be Vietnam Pro Black"/>
              <a:ea typeface="Be Vietnam Pro Black"/>
              <a:cs typeface="Be Vietnam Pro Black"/>
              <a:sym typeface="Be Vietnam Pro Black"/>
            </a:endParaRPr>
          </a:p>
        </p:txBody>
      </p:sp>
      <p:sp>
        <p:nvSpPr>
          <p:cNvPr id="1811" name="Google Shape;1811;p40"/>
          <p:cNvSpPr txBox="1">
            <a:spLocks noGrp="1"/>
          </p:cNvSpPr>
          <p:nvPr>
            <p:ph type="subTitle" idx="4294967295"/>
          </p:nvPr>
        </p:nvSpPr>
        <p:spPr>
          <a:xfrm>
            <a:off x="913034" y="2798640"/>
            <a:ext cx="20640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CONCLUSIONS</a:t>
            </a:r>
            <a:endParaRPr sz="1800">
              <a:latin typeface="Be Vietnam Pro Black"/>
              <a:ea typeface="Be Vietnam Pro Black"/>
              <a:cs typeface="Be Vietnam Pro Black"/>
              <a:sym typeface="Be Vietnam Pro Black"/>
            </a:endParaRPr>
          </a:p>
        </p:txBody>
      </p:sp>
      <p:sp>
        <p:nvSpPr>
          <p:cNvPr id="1812" name="Google Shape;1812;p40"/>
          <p:cNvSpPr txBox="1">
            <a:spLocks noGrp="1"/>
          </p:cNvSpPr>
          <p:nvPr>
            <p:ph type="subTitle" idx="4294967295"/>
          </p:nvPr>
        </p:nvSpPr>
        <p:spPr>
          <a:xfrm>
            <a:off x="5510434" y="1162763"/>
            <a:ext cx="25329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STATUS</a:t>
            </a:r>
            <a:endParaRPr sz="1800">
              <a:latin typeface="Be Vietnam Pro Black"/>
              <a:ea typeface="Be Vietnam Pro Black"/>
              <a:cs typeface="Be Vietnam Pro Black"/>
              <a:sym typeface="Be Vietnam Pro Black"/>
            </a:endParaRPr>
          </a:p>
        </p:txBody>
      </p:sp>
      <p:sp>
        <p:nvSpPr>
          <p:cNvPr id="1813" name="Google Shape;1813;p40"/>
          <p:cNvSpPr txBox="1">
            <a:spLocks noGrp="1"/>
          </p:cNvSpPr>
          <p:nvPr>
            <p:ph type="subTitle" idx="4294967295"/>
          </p:nvPr>
        </p:nvSpPr>
        <p:spPr>
          <a:xfrm>
            <a:off x="5510434" y="2798640"/>
            <a:ext cx="25329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LOCATION</a:t>
            </a:r>
            <a:endParaRPr sz="1800">
              <a:latin typeface="Be Vietnam Pro Black"/>
              <a:ea typeface="Be Vietnam Pro Black"/>
              <a:cs typeface="Be Vietnam Pro Black"/>
              <a:sym typeface="Be Vietnam Pro Black"/>
            </a:endParaRPr>
          </a:p>
        </p:txBody>
      </p:sp>
      <p:sp>
        <p:nvSpPr>
          <p:cNvPr id="1814" name="Google Shape;1814;p40"/>
          <p:cNvSpPr/>
          <p:nvPr/>
        </p:nvSpPr>
        <p:spPr>
          <a:xfrm>
            <a:off x="5865084" y="3584948"/>
            <a:ext cx="109800" cy="109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2"/>
              </a:solidFill>
              <a:latin typeface="Be Vietnam Pro Black"/>
              <a:ea typeface="Be Vietnam Pro Black"/>
              <a:cs typeface="Be Vietnam Pro Black"/>
              <a:sym typeface="Be Vietnam Pro Black"/>
            </a:endParaRPr>
          </a:p>
        </p:txBody>
      </p:sp>
      <p:sp>
        <p:nvSpPr>
          <p:cNvPr id="1815" name="Google Shape;1815;p40"/>
          <p:cNvSpPr txBox="1">
            <a:spLocks noGrp="1"/>
          </p:cNvSpPr>
          <p:nvPr>
            <p:ph type="subTitle" idx="4294967295"/>
          </p:nvPr>
        </p:nvSpPr>
        <p:spPr>
          <a:xfrm>
            <a:off x="5754963" y="4269313"/>
            <a:ext cx="1628100" cy="2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big</a:t>
            </a:r>
            <a:endParaRPr/>
          </a:p>
        </p:txBody>
      </p:sp>
      <p:sp>
        <p:nvSpPr>
          <p:cNvPr id="1816" name="Google Shape;1816;p40"/>
          <p:cNvSpPr/>
          <p:nvPr/>
        </p:nvSpPr>
        <p:spPr>
          <a:xfrm>
            <a:off x="5690496" y="4413773"/>
            <a:ext cx="109800" cy="109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2"/>
              </a:solidFill>
              <a:latin typeface="Be Vietnam Pro Black"/>
              <a:ea typeface="Be Vietnam Pro Black"/>
              <a:cs typeface="Be Vietnam Pro Black"/>
              <a:sym typeface="Be Vietnam Pro Black"/>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41"/>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CHART</a:t>
            </a:r>
            <a:endParaRPr/>
          </a:p>
        </p:txBody>
      </p:sp>
      <p:sp>
        <p:nvSpPr>
          <p:cNvPr id="1822" name="Google Shape;1822;p41"/>
          <p:cNvSpPr txBox="1"/>
          <p:nvPr/>
        </p:nvSpPr>
        <p:spPr>
          <a:xfrm>
            <a:off x="714225" y="4133400"/>
            <a:ext cx="77040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Follow the link in the graph to modify its data and then paste the new one here. </a:t>
            </a:r>
            <a:r>
              <a:rPr lang="en" sz="1100" b="1"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For more info, click here</a:t>
            </a:r>
            <a:endParaRPr sz="1100" b="1" u="sng">
              <a:solidFill>
                <a:schemeClr val="lt1"/>
              </a:solidFill>
              <a:latin typeface="Inter"/>
              <a:ea typeface="Inter"/>
              <a:cs typeface="Inter"/>
              <a:sym typeface="Inter"/>
            </a:endParaRPr>
          </a:p>
        </p:txBody>
      </p:sp>
      <p:sp>
        <p:nvSpPr>
          <p:cNvPr id="1823" name="Google Shape;1823;p41"/>
          <p:cNvSpPr txBox="1">
            <a:spLocks noGrp="1"/>
          </p:cNvSpPr>
          <p:nvPr>
            <p:ph type="subTitle" idx="4294967295"/>
          </p:nvPr>
        </p:nvSpPr>
        <p:spPr>
          <a:xfrm>
            <a:off x="5386000" y="1635067"/>
            <a:ext cx="2769900" cy="7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1824" name="Google Shape;1824;p41"/>
          <p:cNvSpPr txBox="1">
            <a:spLocks noGrp="1"/>
          </p:cNvSpPr>
          <p:nvPr>
            <p:ph type="subTitle" idx="4294967295"/>
          </p:nvPr>
        </p:nvSpPr>
        <p:spPr>
          <a:xfrm>
            <a:off x="5386000" y="1419688"/>
            <a:ext cx="27699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MERCURY</a:t>
            </a:r>
            <a:endParaRPr sz="1800">
              <a:latin typeface="Be Vietnam Pro Black"/>
              <a:ea typeface="Be Vietnam Pro Black"/>
              <a:cs typeface="Be Vietnam Pro Black"/>
              <a:sym typeface="Be Vietnam Pro Black"/>
            </a:endParaRPr>
          </a:p>
        </p:txBody>
      </p:sp>
      <p:sp>
        <p:nvSpPr>
          <p:cNvPr id="1825" name="Google Shape;1825;p41"/>
          <p:cNvSpPr/>
          <p:nvPr/>
        </p:nvSpPr>
        <p:spPr>
          <a:xfrm>
            <a:off x="5276200" y="1483205"/>
            <a:ext cx="109800" cy="1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txBox="1">
            <a:spLocks noGrp="1"/>
          </p:cNvSpPr>
          <p:nvPr>
            <p:ph type="subTitle" idx="4294967295"/>
          </p:nvPr>
        </p:nvSpPr>
        <p:spPr>
          <a:xfrm>
            <a:off x="5386000" y="2812109"/>
            <a:ext cx="2769900" cy="7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827" name="Google Shape;1827;p41"/>
          <p:cNvSpPr txBox="1">
            <a:spLocks noGrp="1"/>
          </p:cNvSpPr>
          <p:nvPr>
            <p:ph type="subTitle" idx="4294967295"/>
          </p:nvPr>
        </p:nvSpPr>
        <p:spPr>
          <a:xfrm>
            <a:off x="5386000" y="2596729"/>
            <a:ext cx="27699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VENUS</a:t>
            </a:r>
            <a:endParaRPr sz="1800">
              <a:latin typeface="Be Vietnam Pro Black"/>
              <a:ea typeface="Be Vietnam Pro Black"/>
              <a:cs typeface="Be Vietnam Pro Black"/>
              <a:sym typeface="Be Vietnam Pro Black"/>
            </a:endParaRPr>
          </a:p>
        </p:txBody>
      </p:sp>
      <p:sp>
        <p:nvSpPr>
          <p:cNvPr id="1828" name="Google Shape;1828;p41"/>
          <p:cNvSpPr/>
          <p:nvPr/>
        </p:nvSpPr>
        <p:spPr>
          <a:xfrm>
            <a:off x="5276200" y="2664605"/>
            <a:ext cx="109800" cy="10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9" name="Google Shape;1829;p41" title="Chart">
            <a:hlinkClick r:id="rId4"/>
          </p:cNvPr>
          <p:cNvPicPr preferRelativeResize="0"/>
          <p:nvPr/>
        </p:nvPicPr>
        <p:blipFill rotWithShape="1">
          <a:blip r:embed="rId5">
            <a:alphaModFix/>
          </a:blip>
          <a:srcRect l="2884" t="4474" b="5500"/>
          <a:stretch/>
        </p:blipFill>
        <p:spPr>
          <a:xfrm>
            <a:off x="988100" y="1516025"/>
            <a:ext cx="3829626" cy="21952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PRICING</a:t>
            </a:r>
            <a:endParaRPr/>
          </a:p>
        </p:txBody>
      </p:sp>
      <p:graphicFrame>
        <p:nvGraphicFramePr>
          <p:cNvPr id="1835" name="Google Shape;1835;p42"/>
          <p:cNvGraphicFramePr/>
          <p:nvPr>
            <p:extLst>
              <p:ext uri="{D42A27DB-BD31-4B8C-83A1-F6EECF244321}">
                <p14:modId xmlns:p14="http://schemas.microsoft.com/office/powerpoint/2010/main" val="3987656612"/>
              </p:ext>
            </p:extLst>
          </p:nvPr>
        </p:nvGraphicFramePr>
        <p:xfrm>
          <a:off x="774713" y="1342775"/>
          <a:ext cx="7594575" cy="2437195"/>
        </p:xfrm>
        <a:graphic>
          <a:graphicData uri="http://schemas.openxmlformats.org/drawingml/2006/table">
            <a:tbl>
              <a:tblPr>
                <a:noFill/>
                <a:tableStyleId>{D6E930A6-8631-4B0B-9490-BA02F80C0CC0}</a:tableStyleId>
              </a:tblPr>
              <a:tblGrid>
                <a:gridCol w="2531525">
                  <a:extLst>
                    <a:ext uri="{9D8B030D-6E8A-4147-A177-3AD203B41FA5}">
                      <a16:colId xmlns:a16="http://schemas.microsoft.com/office/drawing/2014/main" val="20000"/>
                    </a:ext>
                  </a:extLst>
                </a:gridCol>
                <a:gridCol w="2531525">
                  <a:extLst>
                    <a:ext uri="{9D8B030D-6E8A-4147-A177-3AD203B41FA5}">
                      <a16:colId xmlns:a16="http://schemas.microsoft.com/office/drawing/2014/main" val="20001"/>
                    </a:ext>
                  </a:extLst>
                </a:gridCol>
                <a:gridCol w="2531525">
                  <a:extLst>
                    <a:ext uri="{9D8B030D-6E8A-4147-A177-3AD203B41FA5}">
                      <a16:colId xmlns:a16="http://schemas.microsoft.com/office/drawing/2014/main" val="20002"/>
                    </a:ext>
                  </a:extLst>
                </a:gridCol>
              </a:tblGrid>
              <a:tr h="373225">
                <a:tc>
                  <a:txBody>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LEVEL 1</a:t>
                      </a:r>
                      <a:endParaRPr sz="1800" dirty="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LEVEL 2</a:t>
                      </a:r>
                      <a:endParaRPr sz="1800" dirty="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LEVEL 3</a:t>
                      </a:r>
                      <a:endParaRPr sz="180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269625">
                <a:tc>
                  <a:txBody>
                    <a:bodyPr/>
                    <a:lstStyle/>
                    <a:p>
                      <a:pPr marL="274320" lvl="0" indent="-226059" algn="l" rtl="0">
                        <a:spcBef>
                          <a:spcPts val="0"/>
                        </a:spcBef>
                        <a:spcAft>
                          <a:spcPts val="0"/>
                        </a:spcAft>
                        <a:buClr>
                          <a:schemeClr val="dk1"/>
                        </a:buClr>
                        <a:buSzPts val="1400"/>
                        <a:buFont typeface="Inter"/>
                        <a:buChar char="●"/>
                      </a:pPr>
                      <a:r>
                        <a:rPr lang="en">
                          <a:solidFill>
                            <a:schemeClr val="lt1"/>
                          </a:solidFill>
                          <a:latin typeface="Inter"/>
                          <a:ea typeface="Inter"/>
                          <a:cs typeface="Inter"/>
                          <a:sym typeface="Inter"/>
                        </a:rPr>
                        <a:t>Mercury is the closest planet to the Sun </a:t>
                      </a:r>
                      <a:endParaRPr>
                        <a:solidFill>
                          <a:schemeClr val="lt1"/>
                        </a:solidFill>
                        <a:latin typeface="Inter"/>
                        <a:ea typeface="Inter"/>
                        <a:cs typeface="Inter"/>
                        <a:sym typeface="Inter"/>
                      </a:endParaRPr>
                    </a:p>
                    <a:p>
                      <a:pPr marL="274320" lvl="0" indent="-226059" algn="l" rtl="0">
                        <a:spcBef>
                          <a:spcPts val="1000"/>
                        </a:spcBef>
                        <a:spcAft>
                          <a:spcPts val="1000"/>
                        </a:spcAft>
                        <a:buClr>
                          <a:schemeClr val="dk1"/>
                        </a:buClr>
                        <a:buSzPts val="1400"/>
                        <a:buFont typeface="Inter"/>
                        <a:buChar char="●"/>
                      </a:pPr>
                      <a:r>
                        <a:rPr lang="en">
                          <a:solidFill>
                            <a:schemeClr val="lt1"/>
                          </a:solidFill>
                          <a:latin typeface="Inter"/>
                          <a:ea typeface="Inter"/>
                          <a:cs typeface="Inter"/>
                          <a:sym typeface="Inter"/>
                        </a:rPr>
                        <a:t>Mercury is the smallest planet of them all</a:t>
                      </a:r>
                      <a:endParaRPr>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spcBef>
                          <a:spcPts val="0"/>
                        </a:spcBef>
                        <a:spcAft>
                          <a:spcPts val="0"/>
                        </a:spcAft>
                        <a:buClr>
                          <a:schemeClr val="dk1"/>
                        </a:buClr>
                        <a:buSzPts val="1400"/>
                        <a:buFont typeface="Inter"/>
                        <a:buChar char="●"/>
                      </a:pPr>
                      <a:r>
                        <a:rPr lang="en" dirty="0">
                          <a:solidFill>
                            <a:schemeClr val="lt1"/>
                          </a:solidFill>
                          <a:latin typeface="Inter"/>
                          <a:ea typeface="Inter"/>
                          <a:cs typeface="Inter"/>
                          <a:sym typeface="Inter"/>
                        </a:rPr>
                        <a:t>Venus is the second planet from the Sun</a:t>
                      </a:r>
                      <a:endParaRPr dirty="0">
                        <a:solidFill>
                          <a:schemeClr val="lt1"/>
                        </a:solidFill>
                        <a:latin typeface="Inter"/>
                        <a:ea typeface="Inter"/>
                        <a:cs typeface="Inter"/>
                        <a:sym typeface="Inter"/>
                      </a:endParaRPr>
                    </a:p>
                    <a:p>
                      <a:pPr marL="274320" lvl="0" indent="-226059" algn="l" rtl="0">
                        <a:spcBef>
                          <a:spcPts val="1000"/>
                        </a:spcBef>
                        <a:spcAft>
                          <a:spcPts val="1000"/>
                        </a:spcAft>
                        <a:buClr>
                          <a:schemeClr val="dk1"/>
                        </a:buClr>
                        <a:buSzPts val="1400"/>
                        <a:buFont typeface="Inter"/>
                        <a:buChar char="●"/>
                      </a:pPr>
                      <a:r>
                        <a:rPr lang="en" dirty="0">
                          <a:solidFill>
                            <a:schemeClr val="lt1"/>
                          </a:solidFill>
                          <a:latin typeface="Inter"/>
                          <a:ea typeface="Inter"/>
                          <a:cs typeface="Inter"/>
                          <a:sym typeface="Inter"/>
                        </a:rPr>
                        <a:t>Venus is extremely hot, even more than Mercury</a:t>
                      </a:r>
                      <a:endParaRPr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spcBef>
                          <a:spcPts val="0"/>
                        </a:spcBef>
                        <a:spcAft>
                          <a:spcPts val="0"/>
                        </a:spcAft>
                        <a:buClr>
                          <a:schemeClr val="dk1"/>
                        </a:buClr>
                        <a:buSzPts val="1400"/>
                        <a:buFont typeface="Inter"/>
                        <a:buChar char="●"/>
                      </a:pPr>
                      <a:r>
                        <a:rPr lang="en" dirty="0">
                          <a:solidFill>
                            <a:schemeClr val="lt1"/>
                          </a:solidFill>
                          <a:latin typeface="Inter"/>
                          <a:ea typeface="Inter"/>
                          <a:cs typeface="Inter"/>
                          <a:sym typeface="Inter"/>
                        </a:rPr>
                        <a:t>Despite being red, Mars is a cold place</a:t>
                      </a:r>
                      <a:endParaRPr dirty="0">
                        <a:solidFill>
                          <a:schemeClr val="lt1"/>
                        </a:solidFill>
                        <a:latin typeface="Inter"/>
                        <a:ea typeface="Inter"/>
                        <a:cs typeface="Inter"/>
                        <a:sym typeface="Inter"/>
                      </a:endParaRPr>
                    </a:p>
                    <a:p>
                      <a:pPr marL="274320" lvl="0" indent="-226059" algn="l" rtl="0">
                        <a:spcBef>
                          <a:spcPts val="1000"/>
                        </a:spcBef>
                        <a:spcAft>
                          <a:spcPts val="1000"/>
                        </a:spcAft>
                        <a:buClr>
                          <a:schemeClr val="dk1"/>
                        </a:buClr>
                        <a:buSzPts val="1400"/>
                        <a:buFont typeface="Inter"/>
                        <a:buChar char="●"/>
                      </a:pPr>
                      <a:r>
                        <a:rPr lang="en" dirty="0">
                          <a:solidFill>
                            <a:schemeClr val="lt1"/>
                          </a:solidFill>
                          <a:latin typeface="Inter"/>
                          <a:ea typeface="Inter"/>
                          <a:cs typeface="Inter"/>
                          <a:sym typeface="Inter"/>
                        </a:rPr>
                        <a:t>Despite being red, Mars is actually a cold place</a:t>
                      </a:r>
                      <a:endParaRPr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10400">
                <a:tc>
                  <a:txBody>
                    <a:bodyPr/>
                    <a:lstStyle/>
                    <a:p>
                      <a:pPr marL="0" lvl="0" indent="0" algn="ctr" rtl="0">
                        <a:spcBef>
                          <a:spcPts val="0"/>
                        </a:spcBef>
                        <a:spcAft>
                          <a:spcPts val="0"/>
                        </a:spcAft>
                        <a:buNone/>
                      </a:pPr>
                      <a:r>
                        <a:rPr lang="en" sz="1800" dirty="0">
                          <a:solidFill>
                            <a:schemeClr val="lt1"/>
                          </a:solidFill>
                          <a:latin typeface="Be Vietnam Pro Black"/>
                          <a:ea typeface="Be Vietnam Pro Black"/>
                          <a:cs typeface="Be Vietnam Pro Black"/>
                          <a:sym typeface="Be Vietnam Pro Black"/>
                        </a:rPr>
                        <a:t>$50</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lt1"/>
                          </a:solidFill>
                          <a:latin typeface="Be Vietnam Pro Black"/>
                          <a:ea typeface="Be Vietnam Pro Black"/>
                          <a:cs typeface="Be Vietnam Pro Black"/>
                          <a:sym typeface="Be Vietnam Pro Black"/>
                        </a:rPr>
                        <a:t>$100</a:t>
                      </a:r>
                      <a:endParaRPr sz="1800" dirty="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lt1"/>
                          </a:solidFill>
                          <a:latin typeface="Be Vietnam Pro Black"/>
                          <a:ea typeface="Be Vietnam Pro Black"/>
                          <a:cs typeface="Be Vietnam Pro Black"/>
                          <a:sym typeface="Be Vietnam Pro Black"/>
                        </a:rPr>
                        <a:t>$125</a:t>
                      </a:r>
                      <a:endParaRPr sz="1800" dirty="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43"/>
          <p:cNvSpPr txBox="1">
            <a:spLocks noGrp="1"/>
          </p:cNvSpPr>
          <p:nvPr>
            <p:ph type="subTitle" idx="4294967295"/>
          </p:nvPr>
        </p:nvSpPr>
        <p:spPr>
          <a:xfrm>
            <a:off x="1507220" y="3977600"/>
            <a:ext cx="1985100"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841" name="Google Shape;1841;p43"/>
          <p:cNvSpPr txBox="1">
            <a:spLocks noGrp="1"/>
          </p:cNvSpPr>
          <p:nvPr>
            <p:ph type="subTitle" idx="4294967295"/>
          </p:nvPr>
        </p:nvSpPr>
        <p:spPr>
          <a:xfrm>
            <a:off x="2918157" y="2497100"/>
            <a:ext cx="1985100"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1842" name="Google Shape;1842;p43"/>
          <p:cNvSpPr txBox="1">
            <a:spLocks noGrp="1"/>
          </p:cNvSpPr>
          <p:nvPr>
            <p:ph type="subTitle" idx="4294967295"/>
          </p:nvPr>
        </p:nvSpPr>
        <p:spPr>
          <a:xfrm>
            <a:off x="2210256" y="3237350"/>
            <a:ext cx="1985100"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1843" name="Google Shape;1843;p43"/>
          <p:cNvSpPr txBox="1">
            <a:spLocks noGrp="1"/>
          </p:cNvSpPr>
          <p:nvPr>
            <p:ph type="subTitle" idx="4294967295"/>
          </p:nvPr>
        </p:nvSpPr>
        <p:spPr>
          <a:xfrm>
            <a:off x="3612546" y="1756850"/>
            <a:ext cx="1985100"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1844" name="Google Shape;1844;p43"/>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WHAT’S NEXT?</a:t>
            </a:r>
            <a:endParaRPr/>
          </a:p>
        </p:txBody>
      </p:sp>
      <p:sp>
        <p:nvSpPr>
          <p:cNvPr id="1845" name="Google Shape;1845;p43"/>
          <p:cNvSpPr txBox="1">
            <a:spLocks noGrp="1"/>
          </p:cNvSpPr>
          <p:nvPr>
            <p:ph type="subTitle" idx="4294967295"/>
          </p:nvPr>
        </p:nvSpPr>
        <p:spPr>
          <a:xfrm>
            <a:off x="801930" y="3977600"/>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01</a:t>
            </a:r>
            <a:endParaRPr sz="1800">
              <a:solidFill>
                <a:schemeClr val="dk2"/>
              </a:solidFill>
              <a:latin typeface="Be Vietnam Pro Black"/>
              <a:ea typeface="Be Vietnam Pro Black"/>
              <a:cs typeface="Be Vietnam Pro Black"/>
              <a:sym typeface="Be Vietnam Pro Black"/>
            </a:endParaRPr>
          </a:p>
        </p:txBody>
      </p:sp>
      <p:sp>
        <p:nvSpPr>
          <p:cNvPr id="1846" name="Google Shape;1846;p43"/>
          <p:cNvSpPr txBox="1">
            <a:spLocks noGrp="1"/>
          </p:cNvSpPr>
          <p:nvPr>
            <p:ph type="subTitle" idx="4294967295"/>
          </p:nvPr>
        </p:nvSpPr>
        <p:spPr>
          <a:xfrm>
            <a:off x="1504422" y="3237342"/>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02</a:t>
            </a:r>
            <a:endParaRPr sz="1800">
              <a:solidFill>
                <a:schemeClr val="dk2"/>
              </a:solidFill>
              <a:latin typeface="Be Vietnam Pro Black"/>
              <a:ea typeface="Be Vietnam Pro Black"/>
              <a:cs typeface="Be Vietnam Pro Black"/>
              <a:sym typeface="Be Vietnam Pro Black"/>
            </a:endParaRPr>
          </a:p>
        </p:txBody>
      </p:sp>
      <p:sp>
        <p:nvSpPr>
          <p:cNvPr id="1847" name="Google Shape;1847;p43"/>
          <p:cNvSpPr txBox="1">
            <a:spLocks noGrp="1"/>
          </p:cNvSpPr>
          <p:nvPr>
            <p:ph type="subTitle" idx="4294967295"/>
          </p:nvPr>
        </p:nvSpPr>
        <p:spPr>
          <a:xfrm>
            <a:off x="2206914" y="2497100"/>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03</a:t>
            </a:r>
            <a:endParaRPr sz="1800">
              <a:solidFill>
                <a:schemeClr val="dk2"/>
              </a:solidFill>
              <a:latin typeface="Be Vietnam Pro Black"/>
              <a:ea typeface="Be Vietnam Pro Black"/>
              <a:cs typeface="Be Vietnam Pro Black"/>
              <a:sym typeface="Be Vietnam Pro Black"/>
            </a:endParaRPr>
          </a:p>
        </p:txBody>
      </p:sp>
      <p:sp>
        <p:nvSpPr>
          <p:cNvPr id="1848" name="Google Shape;1848;p43"/>
          <p:cNvSpPr txBox="1">
            <a:spLocks noGrp="1"/>
          </p:cNvSpPr>
          <p:nvPr>
            <p:ph type="subTitle" idx="4294967295"/>
          </p:nvPr>
        </p:nvSpPr>
        <p:spPr>
          <a:xfrm>
            <a:off x="2909405" y="1756850"/>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04</a:t>
            </a:r>
            <a:endParaRPr sz="1800">
              <a:solidFill>
                <a:schemeClr val="dk2"/>
              </a:solidFill>
              <a:latin typeface="Be Vietnam Pro Black"/>
              <a:ea typeface="Be Vietnam Pro Black"/>
              <a:cs typeface="Be Vietnam Pro Black"/>
              <a:sym typeface="Be Vietnam Pro Black"/>
            </a:endParaRPr>
          </a:p>
        </p:txBody>
      </p:sp>
      <p:cxnSp>
        <p:nvCxnSpPr>
          <p:cNvPr id="1849" name="Google Shape;1849;p43"/>
          <p:cNvCxnSpPr>
            <a:stCxn id="1845" idx="0"/>
            <a:endCxn id="1846" idx="1"/>
          </p:cNvCxnSpPr>
          <p:nvPr/>
        </p:nvCxnSpPr>
        <p:spPr>
          <a:xfrm rot="-5400000">
            <a:off x="1098480" y="3571700"/>
            <a:ext cx="424800" cy="387000"/>
          </a:xfrm>
          <a:prstGeom prst="bentConnector2">
            <a:avLst/>
          </a:prstGeom>
          <a:noFill/>
          <a:ln w="19050" cap="flat" cmpd="sng">
            <a:solidFill>
              <a:schemeClr val="dk1"/>
            </a:solidFill>
            <a:prstDash val="solid"/>
            <a:round/>
            <a:headEnd type="none" w="med" len="med"/>
            <a:tailEnd type="triangle" w="med" len="med"/>
          </a:ln>
        </p:spPr>
      </p:cxnSp>
      <p:cxnSp>
        <p:nvCxnSpPr>
          <p:cNvPr id="1850" name="Google Shape;1850;p43"/>
          <p:cNvCxnSpPr>
            <a:stCxn id="1846" idx="0"/>
            <a:endCxn id="1847" idx="1"/>
          </p:cNvCxnSpPr>
          <p:nvPr/>
        </p:nvCxnSpPr>
        <p:spPr>
          <a:xfrm rot="-5400000">
            <a:off x="1800972" y="2831442"/>
            <a:ext cx="424800" cy="387000"/>
          </a:xfrm>
          <a:prstGeom prst="bentConnector2">
            <a:avLst/>
          </a:prstGeom>
          <a:noFill/>
          <a:ln w="19050" cap="flat" cmpd="sng">
            <a:solidFill>
              <a:schemeClr val="dk1"/>
            </a:solidFill>
            <a:prstDash val="solid"/>
            <a:round/>
            <a:headEnd type="none" w="med" len="med"/>
            <a:tailEnd type="triangle" w="med" len="med"/>
          </a:ln>
        </p:spPr>
      </p:cxnSp>
      <p:cxnSp>
        <p:nvCxnSpPr>
          <p:cNvPr id="1851" name="Google Shape;1851;p43"/>
          <p:cNvCxnSpPr>
            <a:cxnSpLocks/>
            <a:stCxn id="1847" idx="0"/>
            <a:endCxn id="1848" idx="1"/>
          </p:cNvCxnSpPr>
          <p:nvPr/>
        </p:nvCxnSpPr>
        <p:spPr>
          <a:xfrm rot="5400000" flipH="1" flipV="1">
            <a:off x="2503484" y="2091180"/>
            <a:ext cx="424800" cy="387041"/>
          </a:xfrm>
          <a:prstGeom prst="bentConnector2">
            <a:avLst/>
          </a:prstGeom>
          <a:noFill/>
          <a:ln w="19050" cap="flat" cmpd="sng">
            <a:solidFill>
              <a:schemeClr val="dk1"/>
            </a:solidFill>
            <a:prstDash val="solid"/>
            <a:round/>
            <a:headEnd type="none" w="med" len="med"/>
            <a:tailEnd type="triangle" w="med" len="med"/>
          </a:ln>
        </p:spPr>
      </p:cxnSp>
      <p:sp>
        <p:nvSpPr>
          <p:cNvPr id="1852" name="Google Shape;1852;p43"/>
          <p:cNvSpPr txBox="1">
            <a:spLocks noGrp="1"/>
          </p:cNvSpPr>
          <p:nvPr>
            <p:ph type="subTitle" idx="4294967295"/>
          </p:nvPr>
        </p:nvSpPr>
        <p:spPr>
          <a:xfrm>
            <a:off x="4317403" y="1016600"/>
            <a:ext cx="1985100"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Earth is a planet that harbors life</a:t>
            </a:r>
            <a:endParaRPr/>
          </a:p>
        </p:txBody>
      </p:sp>
      <p:sp>
        <p:nvSpPr>
          <p:cNvPr id="1853" name="Google Shape;1853;p43"/>
          <p:cNvSpPr txBox="1">
            <a:spLocks noGrp="1"/>
          </p:cNvSpPr>
          <p:nvPr>
            <p:ph type="subTitle" idx="4294967295"/>
          </p:nvPr>
        </p:nvSpPr>
        <p:spPr>
          <a:xfrm>
            <a:off x="3613071" y="1016600"/>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05</a:t>
            </a:r>
            <a:endParaRPr sz="1800">
              <a:solidFill>
                <a:schemeClr val="dk2"/>
              </a:solidFill>
              <a:latin typeface="Be Vietnam Pro Black"/>
              <a:ea typeface="Be Vietnam Pro Black"/>
              <a:cs typeface="Be Vietnam Pro Black"/>
              <a:sym typeface="Be Vietnam Pro Black"/>
            </a:endParaRPr>
          </a:p>
        </p:txBody>
      </p:sp>
      <p:cxnSp>
        <p:nvCxnSpPr>
          <p:cNvPr id="1854" name="Google Shape;1854;p43"/>
          <p:cNvCxnSpPr>
            <a:cxnSpLocks/>
            <a:stCxn id="1848" idx="0"/>
            <a:endCxn id="1853" idx="1"/>
          </p:cNvCxnSpPr>
          <p:nvPr/>
        </p:nvCxnSpPr>
        <p:spPr>
          <a:xfrm rot="5400000" flipH="1" flipV="1">
            <a:off x="3206563" y="1350342"/>
            <a:ext cx="424800" cy="388216"/>
          </a:xfrm>
          <a:prstGeom prst="bentConnector2">
            <a:avLst/>
          </a:prstGeom>
          <a:noFill/>
          <a:ln w="19050" cap="flat" cmpd="sng">
            <a:solidFill>
              <a:schemeClr val="dk1"/>
            </a:solidFill>
            <a:prstDash val="solid"/>
            <a:round/>
            <a:headEnd type="none" w="med" len="med"/>
            <a:tailEnd type="triangle" w="med" len="med"/>
          </a:ln>
        </p:spPr>
      </p:cxnSp>
      <p:sp>
        <p:nvSpPr>
          <p:cNvPr id="1855" name="Google Shape;1855;p43"/>
          <p:cNvSpPr txBox="1">
            <a:spLocks noGrp="1"/>
          </p:cNvSpPr>
          <p:nvPr>
            <p:ph type="subTitle" idx="4294967295"/>
          </p:nvPr>
        </p:nvSpPr>
        <p:spPr>
          <a:xfrm>
            <a:off x="6468270" y="3977600"/>
            <a:ext cx="18738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THEN</a:t>
            </a:r>
            <a:endParaRPr sz="1800">
              <a:solidFill>
                <a:schemeClr val="dk2"/>
              </a:solidFill>
              <a:latin typeface="Be Vietnam Pro Black"/>
              <a:ea typeface="Be Vietnam Pro Black"/>
              <a:cs typeface="Be Vietnam Pro Black"/>
              <a:sym typeface="Be Vietnam Pro Black"/>
            </a:endParaRPr>
          </a:p>
        </p:txBody>
      </p:sp>
      <p:sp>
        <p:nvSpPr>
          <p:cNvPr id="1856" name="Google Shape;1856;p43"/>
          <p:cNvSpPr txBox="1">
            <a:spLocks noGrp="1"/>
          </p:cNvSpPr>
          <p:nvPr>
            <p:ph type="subTitle" idx="4294967295"/>
          </p:nvPr>
        </p:nvSpPr>
        <p:spPr>
          <a:xfrm>
            <a:off x="6468270" y="1016600"/>
            <a:ext cx="18738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NOW</a:t>
            </a:r>
            <a:endParaRPr sz="1800">
              <a:solidFill>
                <a:schemeClr val="dk2"/>
              </a:solidFill>
              <a:latin typeface="Be Vietnam Pro Black"/>
              <a:ea typeface="Be Vietnam Pro Black"/>
              <a:cs typeface="Be Vietnam Pro Black"/>
              <a:sym typeface="Be Vietnam Pro Black"/>
            </a:endParaRPr>
          </a:p>
        </p:txBody>
      </p:sp>
      <p:cxnSp>
        <p:nvCxnSpPr>
          <p:cNvPr id="1857" name="Google Shape;1857;p43"/>
          <p:cNvCxnSpPr>
            <a:stCxn id="1855" idx="0"/>
            <a:endCxn id="1856" idx="2"/>
          </p:cNvCxnSpPr>
          <p:nvPr/>
        </p:nvCxnSpPr>
        <p:spPr>
          <a:xfrm rot="10800000">
            <a:off x="7405170" y="1647500"/>
            <a:ext cx="0" cy="2330100"/>
          </a:xfrm>
          <a:prstGeom prst="straightConnector1">
            <a:avLst/>
          </a:prstGeom>
          <a:noFill/>
          <a:ln w="19050" cap="flat" cmpd="sng">
            <a:solidFill>
              <a:schemeClr val="dk1"/>
            </a:solidFill>
            <a:prstDash val="solid"/>
            <a:round/>
            <a:headEnd type="none" w="med" len="med"/>
            <a:tailEnd type="triangle" w="med" len="med"/>
          </a:ln>
        </p:spPr>
      </p:cxnSp>
      <p:sp>
        <p:nvSpPr>
          <p:cNvPr id="1858" name="Google Shape;1858;p43"/>
          <p:cNvSpPr txBox="1">
            <a:spLocks noGrp="1"/>
          </p:cNvSpPr>
          <p:nvPr>
            <p:ph type="subTitle" idx="4294967295"/>
          </p:nvPr>
        </p:nvSpPr>
        <p:spPr>
          <a:xfrm>
            <a:off x="6468270" y="2387750"/>
            <a:ext cx="1873800" cy="8496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CONFERENCE HIGHLIGHTS</a:t>
            </a:r>
            <a:endParaRPr/>
          </a:p>
        </p:txBody>
      </p:sp>
      <p:sp>
        <p:nvSpPr>
          <p:cNvPr id="1864" name="Google Shape;1864;p44"/>
          <p:cNvSpPr txBox="1">
            <a:spLocks noGrp="1"/>
          </p:cNvSpPr>
          <p:nvPr>
            <p:ph type="subTitle" idx="1"/>
          </p:nvPr>
        </p:nvSpPr>
        <p:spPr>
          <a:xfrm>
            <a:off x="720000" y="3726468"/>
            <a:ext cx="24249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865" name="Google Shape;1865;p44"/>
          <p:cNvSpPr txBox="1">
            <a:spLocks noGrp="1"/>
          </p:cNvSpPr>
          <p:nvPr>
            <p:ph type="subTitle" idx="2"/>
          </p:nvPr>
        </p:nvSpPr>
        <p:spPr>
          <a:xfrm>
            <a:off x="720000" y="3930768"/>
            <a:ext cx="2424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1866" name="Google Shape;1866;p44"/>
          <p:cNvSpPr txBox="1">
            <a:spLocks noGrp="1"/>
          </p:cNvSpPr>
          <p:nvPr>
            <p:ph type="title" idx="3"/>
          </p:nvPr>
        </p:nvSpPr>
        <p:spPr>
          <a:xfrm>
            <a:off x="1617001" y="2942492"/>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67" name="Google Shape;1867;p44"/>
          <p:cNvSpPr txBox="1">
            <a:spLocks noGrp="1"/>
          </p:cNvSpPr>
          <p:nvPr>
            <p:ph type="subTitle" idx="4"/>
          </p:nvPr>
        </p:nvSpPr>
        <p:spPr>
          <a:xfrm>
            <a:off x="3359550" y="3726468"/>
            <a:ext cx="24249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868" name="Google Shape;1868;p44"/>
          <p:cNvSpPr txBox="1">
            <a:spLocks noGrp="1"/>
          </p:cNvSpPr>
          <p:nvPr>
            <p:ph type="title" idx="6"/>
          </p:nvPr>
        </p:nvSpPr>
        <p:spPr>
          <a:xfrm>
            <a:off x="4256552" y="2942492"/>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869" name="Google Shape;1869;p44"/>
          <p:cNvSpPr txBox="1">
            <a:spLocks noGrp="1"/>
          </p:cNvSpPr>
          <p:nvPr>
            <p:ph type="subTitle" idx="7"/>
          </p:nvPr>
        </p:nvSpPr>
        <p:spPr>
          <a:xfrm>
            <a:off x="5999050" y="3726468"/>
            <a:ext cx="24249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870" name="Google Shape;1870;p44"/>
          <p:cNvSpPr txBox="1">
            <a:spLocks noGrp="1"/>
          </p:cNvSpPr>
          <p:nvPr>
            <p:ph type="title" idx="9"/>
          </p:nvPr>
        </p:nvSpPr>
        <p:spPr>
          <a:xfrm>
            <a:off x="6896076" y="2942492"/>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871" name="Google Shape;1871;p44"/>
          <p:cNvSpPr txBox="1">
            <a:spLocks noGrp="1"/>
          </p:cNvSpPr>
          <p:nvPr>
            <p:ph type="subTitle" idx="14"/>
          </p:nvPr>
        </p:nvSpPr>
        <p:spPr>
          <a:xfrm>
            <a:off x="2039800" y="2195343"/>
            <a:ext cx="2424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72" name="Google Shape;1872;p44"/>
          <p:cNvSpPr txBox="1">
            <a:spLocks noGrp="1"/>
          </p:cNvSpPr>
          <p:nvPr>
            <p:ph type="subTitle" idx="5"/>
          </p:nvPr>
        </p:nvSpPr>
        <p:spPr>
          <a:xfrm>
            <a:off x="3359550" y="3930768"/>
            <a:ext cx="2424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1873" name="Google Shape;1873;p44"/>
          <p:cNvSpPr txBox="1">
            <a:spLocks noGrp="1"/>
          </p:cNvSpPr>
          <p:nvPr>
            <p:ph type="subTitle" idx="8"/>
          </p:nvPr>
        </p:nvSpPr>
        <p:spPr>
          <a:xfrm>
            <a:off x="5999050" y="3930768"/>
            <a:ext cx="2424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874" name="Google Shape;1874;p44"/>
          <p:cNvSpPr txBox="1">
            <a:spLocks noGrp="1"/>
          </p:cNvSpPr>
          <p:nvPr>
            <p:ph type="subTitle" idx="13"/>
          </p:nvPr>
        </p:nvSpPr>
        <p:spPr>
          <a:xfrm>
            <a:off x="2039800" y="1991043"/>
            <a:ext cx="24249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875" name="Google Shape;1875;p44"/>
          <p:cNvSpPr txBox="1">
            <a:spLocks noGrp="1"/>
          </p:cNvSpPr>
          <p:nvPr>
            <p:ph type="title" idx="15"/>
          </p:nvPr>
        </p:nvSpPr>
        <p:spPr>
          <a:xfrm>
            <a:off x="2936800" y="1207067"/>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76" name="Google Shape;1876;p44"/>
          <p:cNvSpPr txBox="1">
            <a:spLocks noGrp="1"/>
          </p:cNvSpPr>
          <p:nvPr>
            <p:ph type="subTitle" idx="16"/>
          </p:nvPr>
        </p:nvSpPr>
        <p:spPr>
          <a:xfrm>
            <a:off x="4679300" y="1991043"/>
            <a:ext cx="24249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877" name="Google Shape;1877;p44"/>
          <p:cNvSpPr txBox="1">
            <a:spLocks noGrp="1"/>
          </p:cNvSpPr>
          <p:nvPr>
            <p:ph type="subTitle" idx="17"/>
          </p:nvPr>
        </p:nvSpPr>
        <p:spPr>
          <a:xfrm>
            <a:off x="4679300" y="2195343"/>
            <a:ext cx="2424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878" name="Google Shape;1878;p44"/>
          <p:cNvSpPr txBox="1">
            <a:spLocks noGrp="1"/>
          </p:cNvSpPr>
          <p:nvPr>
            <p:ph type="title" idx="18"/>
          </p:nvPr>
        </p:nvSpPr>
        <p:spPr>
          <a:xfrm>
            <a:off x="5576300" y="1207067"/>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45"/>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FUTURE CONFERENCES</a:t>
            </a:r>
            <a:endParaRPr/>
          </a:p>
        </p:txBody>
      </p:sp>
      <p:graphicFrame>
        <p:nvGraphicFramePr>
          <p:cNvPr id="1884" name="Google Shape;1884;p45"/>
          <p:cNvGraphicFramePr/>
          <p:nvPr/>
        </p:nvGraphicFramePr>
        <p:xfrm>
          <a:off x="960425" y="1843225"/>
          <a:ext cx="4348400" cy="2214325"/>
        </p:xfrm>
        <a:graphic>
          <a:graphicData uri="http://schemas.openxmlformats.org/drawingml/2006/table">
            <a:tbl>
              <a:tblPr>
                <a:noFill/>
                <a:tableStyleId>{D6E930A6-8631-4B0B-9490-BA02F80C0CC0}</a:tableStyleId>
              </a:tblPr>
              <a:tblGrid>
                <a:gridCol w="621200">
                  <a:extLst>
                    <a:ext uri="{9D8B030D-6E8A-4147-A177-3AD203B41FA5}">
                      <a16:colId xmlns:a16="http://schemas.microsoft.com/office/drawing/2014/main" val="20000"/>
                    </a:ext>
                  </a:extLst>
                </a:gridCol>
                <a:gridCol w="621200">
                  <a:extLst>
                    <a:ext uri="{9D8B030D-6E8A-4147-A177-3AD203B41FA5}">
                      <a16:colId xmlns:a16="http://schemas.microsoft.com/office/drawing/2014/main" val="20001"/>
                    </a:ext>
                  </a:extLst>
                </a:gridCol>
                <a:gridCol w="621200">
                  <a:extLst>
                    <a:ext uri="{9D8B030D-6E8A-4147-A177-3AD203B41FA5}">
                      <a16:colId xmlns:a16="http://schemas.microsoft.com/office/drawing/2014/main" val="20002"/>
                    </a:ext>
                  </a:extLst>
                </a:gridCol>
                <a:gridCol w="621200">
                  <a:extLst>
                    <a:ext uri="{9D8B030D-6E8A-4147-A177-3AD203B41FA5}">
                      <a16:colId xmlns:a16="http://schemas.microsoft.com/office/drawing/2014/main" val="20003"/>
                    </a:ext>
                  </a:extLst>
                </a:gridCol>
                <a:gridCol w="621200">
                  <a:extLst>
                    <a:ext uri="{9D8B030D-6E8A-4147-A177-3AD203B41FA5}">
                      <a16:colId xmlns:a16="http://schemas.microsoft.com/office/drawing/2014/main" val="20004"/>
                    </a:ext>
                  </a:extLst>
                </a:gridCol>
                <a:gridCol w="621200">
                  <a:extLst>
                    <a:ext uri="{9D8B030D-6E8A-4147-A177-3AD203B41FA5}">
                      <a16:colId xmlns:a16="http://schemas.microsoft.com/office/drawing/2014/main" val="20005"/>
                    </a:ext>
                  </a:extLst>
                </a:gridCol>
                <a:gridCol w="621200">
                  <a:extLst>
                    <a:ext uri="{9D8B030D-6E8A-4147-A177-3AD203B41FA5}">
                      <a16:colId xmlns:a16="http://schemas.microsoft.com/office/drawing/2014/main" val="20006"/>
                    </a:ext>
                  </a:extLst>
                </a:gridCol>
              </a:tblGrid>
              <a:tr h="385675">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MON</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TUE</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WED</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THU</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FRI</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SAT</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SUN</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25">
                <a:tc>
                  <a:txBody>
                    <a:bodyPr/>
                    <a:lstStyle/>
                    <a:p>
                      <a:pPr marL="0" lvl="0" indent="0" algn="r" rtl="0">
                        <a:spcBef>
                          <a:spcPts val="0"/>
                        </a:spcBef>
                        <a:spcAft>
                          <a:spcPts val="0"/>
                        </a:spcAft>
                        <a:buNone/>
                      </a:pPr>
                      <a:endParaRPr sz="12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3</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4</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5</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6</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25">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7</a:t>
                      </a:r>
                      <a:endParaRPr sz="12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8</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9</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10</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11</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12</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13</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25">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14</a:t>
                      </a:r>
                      <a:endParaRPr sz="12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15</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16</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17</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18</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19</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20</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25">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21</a:t>
                      </a:r>
                      <a:endParaRPr sz="12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22</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23</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24</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25</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26</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27</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25">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28</a:t>
                      </a:r>
                      <a:endParaRPr sz="12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29</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30</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85" name="Google Shape;1885;p45"/>
          <p:cNvSpPr txBox="1">
            <a:spLocks noGrp="1"/>
          </p:cNvSpPr>
          <p:nvPr>
            <p:ph type="subTitle" idx="4294967295"/>
          </p:nvPr>
        </p:nvSpPr>
        <p:spPr>
          <a:xfrm>
            <a:off x="5571175" y="2045746"/>
            <a:ext cx="26124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886" name="Google Shape;1886;p45"/>
          <p:cNvSpPr txBox="1">
            <a:spLocks noGrp="1"/>
          </p:cNvSpPr>
          <p:nvPr>
            <p:ph type="subTitle" idx="4294967295"/>
          </p:nvPr>
        </p:nvSpPr>
        <p:spPr>
          <a:xfrm>
            <a:off x="5571175" y="1833788"/>
            <a:ext cx="26124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VENUS</a:t>
            </a:r>
            <a:endParaRPr sz="1800">
              <a:latin typeface="Be Vietnam Pro Black"/>
              <a:ea typeface="Be Vietnam Pro Black"/>
              <a:cs typeface="Be Vietnam Pro Black"/>
              <a:sym typeface="Be Vietnam Pro Black"/>
            </a:endParaRPr>
          </a:p>
        </p:txBody>
      </p:sp>
      <p:sp>
        <p:nvSpPr>
          <p:cNvPr id="1887" name="Google Shape;1887;p45"/>
          <p:cNvSpPr/>
          <p:nvPr/>
        </p:nvSpPr>
        <p:spPr>
          <a:xfrm>
            <a:off x="5461375" y="1914297"/>
            <a:ext cx="109800" cy="1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5"/>
          <p:cNvSpPr txBox="1">
            <a:spLocks noGrp="1"/>
          </p:cNvSpPr>
          <p:nvPr>
            <p:ph type="subTitle" idx="4294967295"/>
          </p:nvPr>
        </p:nvSpPr>
        <p:spPr>
          <a:xfrm>
            <a:off x="960475" y="1397000"/>
            <a:ext cx="4348500"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Be Vietnam Pro Black"/>
                <a:ea typeface="Be Vietnam Pro Black"/>
                <a:cs typeface="Be Vietnam Pro Black"/>
                <a:sym typeface="Be Vietnam Pro Black"/>
              </a:rPr>
              <a:t>NOVEMBER</a:t>
            </a:r>
            <a:endParaRPr sz="1800">
              <a:solidFill>
                <a:schemeClr val="dk1"/>
              </a:solidFill>
              <a:latin typeface="Be Vietnam Pro Black"/>
              <a:ea typeface="Be Vietnam Pro Black"/>
              <a:cs typeface="Be Vietnam Pro Black"/>
              <a:sym typeface="Be Vietnam Pro Black"/>
            </a:endParaRPr>
          </a:p>
        </p:txBody>
      </p:sp>
      <p:sp>
        <p:nvSpPr>
          <p:cNvPr id="1889" name="Google Shape;1889;p45"/>
          <p:cNvSpPr txBox="1">
            <a:spLocks noGrp="1"/>
          </p:cNvSpPr>
          <p:nvPr>
            <p:ph type="subTitle" idx="4294967295"/>
          </p:nvPr>
        </p:nvSpPr>
        <p:spPr>
          <a:xfrm>
            <a:off x="5571175" y="3315161"/>
            <a:ext cx="26124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in the Solar System</a:t>
            </a:r>
            <a:endParaRPr/>
          </a:p>
        </p:txBody>
      </p:sp>
      <p:sp>
        <p:nvSpPr>
          <p:cNvPr id="1890" name="Google Shape;1890;p45"/>
          <p:cNvSpPr txBox="1">
            <a:spLocks noGrp="1"/>
          </p:cNvSpPr>
          <p:nvPr>
            <p:ph type="subTitle" idx="4294967295"/>
          </p:nvPr>
        </p:nvSpPr>
        <p:spPr>
          <a:xfrm>
            <a:off x="5571175" y="3103203"/>
            <a:ext cx="26124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MERCURY</a:t>
            </a:r>
            <a:endParaRPr sz="1800">
              <a:latin typeface="Be Vietnam Pro Black"/>
              <a:ea typeface="Be Vietnam Pro Black"/>
              <a:cs typeface="Be Vietnam Pro Black"/>
              <a:sym typeface="Be Vietnam Pro Black"/>
            </a:endParaRPr>
          </a:p>
        </p:txBody>
      </p:sp>
      <p:sp>
        <p:nvSpPr>
          <p:cNvPr id="1891" name="Google Shape;1891;p45"/>
          <p:cNvSpPr/>
          <p:nvPr/>
        </p:nvSpPr>
        <p:spPr>
          <a:xfrm>
            <a:off x="5461375" y="3175061"/>
            <a:ext cx="109800" cy="10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46"/>
          <p:cNvSpPr/>
          <p:nvPr/>
        </p:nvSpPr>
        <p:spPr>
          <a:xfrm>
            <a:off x="3387150" y="3328400"/>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e Vietnam Pro Black"/>
                <a:ea typeface="Be Vietnam Pro Black"/>
                <a:cs typeface="Be Vietnam Pro Black"/>
                <a:sym typeface="Be Vietnam Pro Black"/>
              </a:rPr>
              <a:t>LOGO 3</a:t>
            </a:r>
            <a:endParaRPr>
              <a:solidFill>
                <a:schemeClr val="lt1"/>
              </a:solidFill>
              <a:latin typeface="Be Vietnam Pro Black"/>
              <a:ea typeface="Be Vietnam Pro Black"/>
              <a:cs typeface="Be Vietnam Pro Black"/>
              <a:sym typeface="Be Vietnam Pro Black"/>
            </a:endParaRPr>
          </a:p>
        </p:txBody>
      </p:sp>
      <p:sp>
        <p:nvSpPr>
          <p:cNvPr id="1897" name="Google Shape;1897;p46"/>
          <p:cNvSpPr/>
          <p:nvPr/>
        </p:nvSpPr>
        <p:spPr>
          <a:xfrm>
            <a:off x="1881475" y="2365338"/>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e Vietnam Pro Black"/>
                <a:ea typeface="Be Vietnam Pro Black"/>
                <a:cs typeface="Be Vietnam Pro Black"/>
                <a:sym typeface="Be Vietnam Pro Black"/>
              </a:rPr>
              <a:t>LOGO 1</a:t>
            </a:r>
            <a:endParaRPr>
              <a:solidFill>
                <a:schemeClr val="lt1"/>
              </a:solidFill>
              <a:latin typeface="Be Vietnam Pro Black"/>
              <a:ea typeface="Be Vietnam Pro Black"/>
              <a:cs typeface="Be Vietnam Pro Black"/>
              <a:sym typeface="Be Vietnam Pro Black"/>
            </a:endParaRPr>
          </a:p>
        </p:txBody>
      </p:sp>
      <p:sp>
        <p:nvSpPr>
          <p:cNvPr id="1898" name="Google Shape;1898;p46"/>
          <p:cNvSpPr/>
          <p:nvPr/>
        </p:nvSpPr>
        <p:spPr>
          <a:xfrm>
            <a:off x="5001875" y="2365338"/>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e Vietnam Pro Black"/>
                <a:ea typeface="Be Vietnam Pro Black"/>
                <a:cs typeface="Be Vietnam Pro Black"/>
                <a:sym typeface="Be Vietnam Pro Black"/>
              </a:rPr>
              <a:t>LOGO 2</a:t>
            </a:r>
            <a:endParaRPr>
              <a:solidFill>
                <a:schemeClr val="lt1"/>
              </a:solidFill>
              <a:latin typeface="Be Vietnam Pro Black"/>
              <a:ea typeface="Be Vietnam Pro Black"/>
              <a:cs typeface="Be Vietnam Pro Black"/>
              <a:sym typeface="Be Vietnam Pro Black"/>
            </a:endParaRPr>
          </a:p>
        </p:txBody>
      </p:sp>
      <p:sp>
        <p:nvSpPr>
          <p:cNvPr id="1899" name="Google Shape;1899;p46"/>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 TO ALL OUR SPONSORS</a:t>
            </a:r>
            <a:endParaRPr/>
          </a:p>
        </p:txBody>
      </p:sp>
      <p:sp>
        <p:nvSpPr>
          <p:cNvPr id="1900" name="Google Shape;1900;p46"/>
          <p:cNvSpPr txBox="1"/>
          <p:nvPr/>
        </p:nvSpPr>
        <p:spPr>
          <a:xfrm>
            <a:off x="1129500" y="1069825"/>
            <a:ext cx="68850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a:solidFill>
                  <a:schemeClr val="lt1"/>
                </a:solidFill>
                <a:latin typeface="Inter"/>
                <a:ea typeface="Inter"/>
                <a:cs typeface="Inter"/>
                <a:sym typeface="Inter"/>
              </a:rPr>
              <a:t>Jupiter is a gas giant and the biggest planet in the Solar System. It’s the fourth-brightest object in the night sky. It was named after the Roman god of the skies and lightning</a:t>
            </a:r>
            <a:endParaRPr>
              <a:solidFill>
                <a:schemeClr val="lt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47"/>
          <p:cNvSpPr txBox="1">
            <a:spLocks noGrp="1"/>
          </p:cNvSpPr>
          <p:nvPr>
            <p:ph type="title"/>
          </p:nvPr>
        </p:nvSpPr>
        <p:spPr>
          <a:xfrm>
            <a:off x="2347938" y="64092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906" name="Google Shape;1906;p47"/>
          <p:cNvSpPr txBox="1">
            <a:spLocks noGrp="1"/>
          </p:cNvSpPr>
          <p:nvPr>
            <p:ph type="subTitle" idx="1"/>
          </p:nvPr>
        </p:nvSpPr>
        <p:spPr>
          <a:xfrm>
            <a:off x="2347900" y="1451080"/>
            <a:ext cx="4448100" cy="10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Do you have any questions?</a:t>
            </a:r>
            <a:endParaRPr sz="2000" b="1" dirty="0"/>
          </a:p>
          <a:p>
            <a:pPr marL="0" lvl="0" indent="0" algn="ctr" rtl="0">
              <a:spcBef>
                <a:spcPts val="0"/>
              </a:spcBef>
              <a:spcAft>
                <a:spcPts val="0"/>
              </a:spcAft>
              <a:buNone/>
            </a:pPr>
            <a:r>
              <a:rPr lang="en" dirty="0"/>
              <a:t>youremail@freepik.com</a:t>
            </a:r>
            <a:endParaRPr dirty="0"/>
          </a:p>
          <a:p>
            <a:pPr marL="0" lvl="0" indent="0" algn="ctr" rtl="0">
              <a:spcBef>
                <a:spcPts val="0"/>
              </a:spcBef>
              <a:spcAft>
                <a:spcPts val="0"/>
              </a:spcAft>
              <a:buNone/>
            </a:pPr>
            <a:r>
              <a:rPr lang="en" dirty="0"/>
              <a:t>+34 654 321 432</a:t>
            </a:r>
            <a:endParaRPr dirty="0"/>
          </a:p>
          <a:p>
            <a:pPr marL="0" lvl="0" indent="0" algn="ctr" rtl="0">
              <a:spcBef>
                <a:spcPts val="0"/>
              </a:spcBef>
              <a:spcAft>
                <a:spcPts val="0"/>
              </a:spcAft>
              <a:buNone/>
            </a:pPr>
            <a:r>
              <a:rPr lang="en" dirty="0"/>
              <a:t>yourwebsite.com</a:t>
            </a:r>
            <a:endParaRPr dirty="0"/>
          </a:p>
        </p:txBody>
      </p:sp>
      <p:sp>
        <p:nvSpPr>
          <p:cNvPr id="1907" name="Google Shape;1907;p47"/>
          <p:cNvSpPr txBox="1"/>
          <p:nvPr/>
        </p:nvSpPr>
        <p:spPr>
          <a:xfrm>
            <a:off x="3021900" y="4125850"/>
            <a:ext cx="3100200" cy="3201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Inter"/>
                <a:ea typeface="Inter"/>
                <a:cs typeface="Inter"/>
                <a:sym typeface="Inter"/>
              </a:rPr>
              <a:t>Please keep this slide for attribution</a:t>
            </a:r>
            <a:endParaRPr sz="1200">
              <a:solidFill>
                <a:schemeClr val="dk2"/>
              </a:solidFill>
              <a:latin typeface="Inter"/>
              <a:ea typeface="Inter"/>
              <a:cs typeface="Inter"/>
              <a:sym typeface="Inter"/>
            </a:endParaRPr>
          </a:p>
        </p:txBody>
      </p:sp>
      <p:sp>
        <p:nvSpPr>
          <p:cNvPr id="1908" name="Google Shape;1908;p47"/>
          <p:cNvSpPr/>
          <p:nvPr/>
        </p:nvSpPr>
        <p:spPr>
          <a:xfrm>
            <a:off x="5478270" y="2664699"/>
            <a:ext cx="643800" cy="643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4659490" y="2664699"/>
            <a:ext cx="643800" cy="643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840710" y="2664699"/>
            <a:ext cx="643800" cy="643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021930" y="2664699"/>
            <a:ext cx="643800" cy="643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5710779" y="2883527"/>
            <a:ext cx="179062" cy="206407"/>
          </a:xfrm>
          <a:custGeom>
            <a:avLst/>
            <a:gdLst/>
            <a:ahLst/>
            <a:cxnLst/>
            <a:rect l="l" t="t" r="r" b="b"/>
            <a:pathLst>
              <a:path w="184125" h="209550" extrusionOk="0">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3" name="Google Shape;1913;p47"/>
          <p:cNvSpPr/>
          <p:nvPr/>
        </p:nvSpPr>
        <p:spPr>
          <a:xfrm>
            <a:off x="3288892" y="2883546"/>
            <a:ext cx="109930" cy="206161"/>
          </a:xfrm>
          <a:custGeom>
            <a:avLst/>
            <a:gdLst/>
            <a:ahLst/>
            <a:cxnLst/>
            <a:rect l="l" t="t" r="r" b="b"/>
            <a:pathLst>
              <a:path w="7106" h="13644" extrusionOk="0">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914" name="Google Shape;1914;p47"/>
          <p:cNvGrpSpPr/>
          <p:nvPr/>
        </p:nvGrpSpPr>
        <p:grpSpPr>
          <a:xfrm>
            <a:off x="4891935" y="2893812"/>
            <a:ext cx="178797" cy="184991"/>
            <a:chOff x="5771908" y="9306389"/>
            <a:chExt cx="601200" cy="631800"/>
          </a:xfrm>
        </p:grpSpPr>
        <p:sp>
          <p:nvSpPr>
            <p:cNvPr id="1915" name="Google Shape;1915;p47"/>
            <p:cNvSpPr/>
            <p:nvPr/>
          </p:nvSpPr>
          <p:spPr>
            <a:xfrm>
              <a:off x="5771908" y="9306389"/>
              <a:ext cx="601200" cy="6318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6" name="Google Shape;1916;p47"/>
            <p:cNvSpPr/>
            <p:nvPr/>
          </p:nvSpPr>
          <p:spPr>
            <a:xfrm>
              <a:off x="5933458" y="9483239"/>
              <a:ext cx="278100" cy="27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7" name="Google Shape;1917;p47"/>
            <p:cNvSpPr/>
            <p:nvPr/>
          </p:nvSpPr>
          <p:spPr>
            <a:xfrm>
              <a:off x="6229725" y="9375300"/>
              <a:ext cx="93900" cy="939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918" name="Google Shape;1918;p47"/>
          <p:cNvSpPr/>
          <p:nvPr/>
        </p:nvSpPr>
        <p:spPr>
          <a:xfrm>
            <a:off x="4060148" y="2889749"/>
            <a:ext cx="205145" cy="193834"/>
          </a:xfrm>
          <a:custGeom>
            <a:avLst/>
            <a:gdLst/>
            <a:ahLst/>
            <a:cxnLst/>
            <a:rect l="l" t="t" r="r" b="b"/>
            <a:pathLst>
              <a:path w="221181" h="209550" extrusionOk="0">
                <a:moveTo>
                  <a:pt x="58251" y="13776"/>
                </a:moveTo>
                <a:lnTo>
                  <a:pt x="193915" y="194868"/>
                </a:lnTo>
                <a:lnTo>
                  <a:pt x="164074" y="194868"/>
                </a:lnTo>
                <a:lnTo>
                  <a:pt x="27743" y="13776"/>
                </a:lnTo>
                <a:close/>
                <a:moveTo>
                  <a:pt x="0" y="0"/>
                </a:moveTo>
                <a:lnTo>
                  <a:pt x="86804" y="116501"/>
                </a:lnTo>
                <a:lnTo>
                  <a:pt x="0" y="209550"/>
                </a:lnTo>
                <a:lnTo>
                  <a:pt x="18400" y="209550"/>
                </a:lnTo>
                <a:lnTo>
                  <a:pt x="94908" y="127370"/>
                </a:lnTo>
                <a:lnTo>
                  <a:pt x="156161" y="209550"/>
                </a:lnTo>
                <a:lnTo>
                  <a:pt x="221181" y="209550"/>
                </a:lnTo>
                <a:lnTo>
                  <a:pt x="130659" y="88949"/>
                </a:lnTo>
                <a:lnTo>
                  <a:pt x="213506" y="0"/>
                </a:lnTo>
                <a:lnTo>
                  <a:pt x="195535" y="0"/>
                </a:lnTo>
                <a:lnTo>
                  <a:pt x="122555" y="78176"/>
                </a:lnTo>
                <a:lnTo>
                  <a:pt x="638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CONTEXTO Y JUSTIFICACI</a:t>
            </a:r>
            <a:r>
              <a:rPr lang="es-ES" dirty="0"/>
              <a:t>ÓN</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dirty="0"/>
          </a:p>
        </p:txBody>
      </p:sp>
    </p:spTree>
    <p:extLst>
      <p:ext uri="{BB962C8B-B14F-4D97-AF65-F5344CB8AC3E}">
        <p14:creationId xmlns:p14="http://schemas.microsoft.com/office/powerpoint/2010/main" val="4195875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49"/>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ALTERNATIVE RESOURCES</a:t>
            </a:r>
            <a:endParaRPr/>
          </a:p>
        </p:txBody>
      </p:sp>
      <p:sp>
        <p:nvSpPr>
          <p:cNvPr id="2246" name="Google Shape;2246;p49"/>
          <p:cNvSpPr txBox="1"/>
          <p:nvPr/>
        </p:nvSpPr>
        <p:spPr>
          <a:xfrm>
            <a:off x="713225" y="1011925"/>
            <a:ext cx="7717500" cy="7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Inter"/>
                <a:ea typeface="Inter"/>
                <a:cs typeface="Inter"/>
                <a:sym typeface="Inter"/>
              </a:rPr>
              <a:t>Here’s an assortment of alternative resources whose style fits that of this template:</a:t>
            </a:r>
            <a:endParaRPr>
              <a:solidFill>
                <a:schemeClr val="lt1"/>
              </a:solidFill>
              <a:latin typeface="Inter"/>
              <a:ea typeface="Inter"/>
              <a:cs typeface="Inter"/>
              <a:sym typeface="Inter"/>
            </a:endParaRPr>
          </a:p>
          <a:p>
            <a:pPr marL="274320" lvl="0" indent="-226059" algn="l" rtl="0">
              <a:spcBef>
                <a:spcPts val="1000"/>
              </a:spcBef>
              <a:spcAft>
                <a:spcPts val="0"/>
              </a:spcAft>
              <a:buClr>
                <a:schemeClr val="dk1"/>
              </a:buClr>
              <a:buSzPts val="1400"/>
              <a:buFont typeface="Inter"/>
              <a:buChar char="●"/>
            </a:pPr>
            <a:r>
              <a:rPr lang="en"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Abstract background</a:t>
            </a:r>
            <a:endParaRPr>
              <a:solidFill>
                <a:schemeClr val="lt1"/>
              </a:solidFill>
              <a:latin typeface="Inter"/>
              <a:ea typeface="Inter"/>
              <a:cs typeface="Inter"/>
              <a:sym typeface="Inter"/>
            </a:endParaRPr>
          </a:p>
        </p:txBody>
      </p:sp>
      <p:grpSp>
        <p:nvGrpSpPr>
          <p:cNvPr id="2247" name="Google Shape;2247;p49"/>
          <p:cNvGrpSpPr/>
          <p:nvPr/>
        </p:nvGrpSpPr>
        <p:grpSpPr>
          <a:xfrm>
            <a:off x="3144658" y="1917291"/>
            <a:ext cx="1192666" cy="1192653"/>
            <a:chOff x="1140075" y="433775"/>
            <a:chExt cx="2230950" cy="2230925"/>
          </a:xfrm>
        </p:grpSpPr>
        <p:sp>
          <p:nvSpPr>
            <p:cNvPr id="2248" name="Google Shape;2248;p49"/>
            <p:cNvSpPr/>
            <p:nvPr/>
          </p:nvSpPr>
          <p:spPr>
            <a:xfrm>
              <a:off x="1238100" y="531800"/>
              <a:ext cx="1649250" cy="1649250"/>
            </a:xfrm>
            <a:custGeom>
              <a:avLst/>
              <a:gdLst/>
              <a:ahLst/>
              <a:cxnLst/>
              <a:rect l="l" t="t" r="r" b="b"/>
              <a:pathLst>
                <a:path w="65970" h="65970" extrusionOk="0">
                  <a:moveTo>
                    <a:pt x="58911" y="1"/>
                  </a:moveTo>
                  <a:lnTo>
                    <a:pt x="1" y="58911"/>
                  </a:lnTo>
                  <a:lnTo>
                    <a:pt x="872" y="60741"/>
                  </a:lnTo>
                  <a:lnTo>
                    <a:pt x="1831" y="62571"/>
                  </a:lnTo>
                  <a:lnTo>
                    <a:pt x="2789" y="64314"/>
                  </a:lnTo>
                  <a:lnTo>
                    <a:pt x="3922" y="65969"/>
                  </a:lnTo>
                  <a:lnTo>
                    <a:pt x="65970" y="3922"/>
                  </a:lnTo>
                  <a:lnTo>
                    <a:pt x="64314" y="2789"/>
                  </a:lnTo>
                  <a:lnTo>
                    <a:pt x="62571" y="1831"/>
                  </a:lnTo>
                  <a:lnTo>
                    <a:pt x="60741" y="872"/>
                  </a:lnTo>
                  <a:lnTo>
                    <a:pt x="5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9"/>
            <p:cNvSpPr/>
            <p:nvPr/>
          </p:nvSpPr>
          <p:spPr>
            <a:xfrm>
              <a:off x="2209775" y="1503475"/>
              <a:ext cx="1161250" cy="1161225"/>
            </a:xfrm>
            <a:custGeom>
              <a:avLst/>
              <a:gdLst/>
              <a:ahLst/>
              <a:cxnLst/>
              <a:rect l="l" t="t" r="r" b="b"/>
              <a:pathLst>
                <a:path w="46450" h="46449" extrusionOk="0">
                  <a:moveTo>
                    <a:pt x="46449" y="0"/>
                  </a:moveTo>
                  <a:lnTo>
                    <a:pt x="1" y="46449"/>
                  </a:lnTo>
                  <a:lnTo>
                    <a:pt x="1831" y="46449"/>
                  </a:lnTo>
                  <a:lnTo>
                    <a:pt x="4532" y="46362"/>
                  </a:lnTo>
                  <a:lnTo>
                    <a:pt x="7059" y="46187"/>
                  </a:lnTo>
                  <a:lnTo>
                    <a:pt x="9674" y="45751"/>
                  </a:lnTo>
                  <a:lnTo>
                    <a:pt x="12201" y="45229"/>
                  </a:lnTo>
                  <a:lnTo>
                    <a:pt x="45229" y="12201"/>
                  </a:lnTo>
                  <a:lnTo>
                    <a:pt x="45752" y="9673"/>
                  </a:lnTo>
                  <a:lnTo>
                    <a:pt x="46188" y="7146"/>
                  </a:lnTo>
                  <a:lnTo>
                    <a:pt x="46362" y="4532"/>
                  </a:lnTo>
                  <a:lnTo>
                    <a:pt x="46449" y="1830"/>
                  </a:lnTo>
                  <a:lnTo>
                    <a:pt x="464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9"/>
            <p:cNvSpPr/>
            <p:nvPr/>
          </p:nvSpPr>
          <p:spPr>
            <a:xfrm>
              <a:off x="1148775" y="442475"/>
              <a:ext cx="1466250" cy="1466250"/>
            </a:xfrm>
            <a:custGeom>
              <a:avLst/>
              <a:gdLst/>
              <a:ahLst/>
              <a:cxnLst/>
              <a:rect l="l" t="t" r="r" b="b"/>
              <a:pathLst>
                <a:path w="58650" h="58650" extrusionOk="0">
                  <a:moveTo>
                    <a:pt x="49674" y="1"/>
                  </a:moveTo>
                  <a:lnTo>
                    <a:pt x="1" y="49673"/>
                  </a:lnTo>
                  <a:lnTo>
                    <a:pt x="349" y="52026"/>
                  </a:lnTo>
                  <a:lnTo>
                    <a:pt x="785" y="54292"/>
                  </a:lnTo>
                  <a:lnTo>
                    <a:pt x="1395" y="56471"/>
                  </a:lnTo>
                  <a:lnTo>
                    <a:pt x="2005" y="58649"/>
                  </a:lnTo>
                  <a:lnTo>
                    <a:pt x="58650" y="2005"/>
                  </a:lnTo>
                  <a:lnTo>
                    <a:pt x="56471" y="1395"/>
                  </a:lnTo>
                  <a:lnTo>
                    <a:pt x="54292" y="785"/>
                  </a:lnTo>
                  <a:lnTo>
                    <a:pt x="52027" y="349"/>
                  </a:lnTo>
                  <a:lnTo>
                    <a:pt x="496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9"/>
            <p:cNvSpPr/>
            <p:nvPr/>
          </p:nvSpPr>
          <p:spPr>
            <a:xfrm>
              <a:off x="1392800" y="686475"/>
              <a:ext cx="1710250" cy="1710250"/>
            </a:xfrm>
            <a:custGeom>
              <a:avLst/>
              <a:gdLst/>
              <a:ahLst/>
              <a:cxnLst/>
              <a:rect l="l" t="t" r="r" b="b"/>
              <a:pathLst>
                <a:path w="68410" h="68410" extrusionOk="0">
                  <a:moveTo>
                    <a:pt x="62832" y="1"/>
                  </a:moveTo>
                  <a:lnTo>
                    <a:pt x="0" y="62833"/>
                  </a:lnTo>
                  <a:lnTo>
                    <a:pt x="1307" y="64314"/>
                  </a:lnTo>
                  <a:lnTo>
                    <a:pt x="2614" y="65708"/>
                  </a:lnTo>
                  <a:lnTo>
                    <a:pt x="4009" y="67103"/>
                  </a:lnTo>
                  <a:lnTo>
                    <a:pt x="5490" y="68410"/>
                  </a:lnTo>
                  <a:lnTo>
                    <a:pt x="68409" y="5491"/>
                  </a:lnTo>
                  <a:lnTo>
                    <a:pt x="67102" y="4010"/>
                  </a:lnTo>
                  <a:lnTo>
                    <a:pt x="65708" y="2615"/>
                  </a:lnTo>
                  <a:lnTo>
                    <a:pt x="64313" y="1308"/>
                  </a:lnTo>
                  <a:lnTo>
                    <a:pt x="62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9"/>
            <p:cNvSpPr/>
            <p:nvPr/>
          </p:nvSpPr>
          <p:spPr>
            <a:xfrm>
              <a:off x="1140075" y="433775"/>
              <a:ext cx="1126375" cy="1126375"/>
            </a:xfrm>
            <a:custGeom>
              <a:avLst/>
              <a:gdLst/>
              <a:ahLst/>
              <a:cxnLst/>
              <a:rect l="l" t="t" r="r" b="b"/>
              <a:pathLst>
                <a:path w="45055" h="45055" extrusionOk="0">
                  <a:moveTo>
                    <a:pt x="43050" y="0"/>
                  </a:moveTo>
                  <a:lnTo>
                    <a:pt x="41481" y="87"/>
                  </a:lnTo>
                  <a:lnTo>
                    <a:pt x="39913" y="261"/>
                  </a:lnTo>
                  <a:lnTo>
                    <a:pt x="38344" y="436"/>
                  </a:lnTo>
                  <a:lnTo>
                    <a:pt x="36863" y="697"/>
                  </a:lnTo>
                  <a:lnTo>
                    <a:pt x="35294" y="959"/>
                  </a:lnTo>
                  <a:lnTo>
                    <a:pt x="32331" y="1743"/>
                  </a:lnTo>
                  <a:lnTo>
                    <a:pt x="1743" y="32331"/>
                  </a:lnTo>
                  <a:lnTo>
                    <a:pt x="959" y="35294"/>
                  </a:lnTo>
                  <a:lnTo>
                    <a:pt x="697" y="36862"/>
                  </a:lnTo>
                  <a:lnTo>
                    <a:pt x="436" y="38344"/>
                  </a:lnTo>
                  <a:lnTo>
                    <a:pt x="262" y="39912"/>
                  </a:lnTo>
                  <a:lnTo>
                    <a:pt x="87" y="41481"/>
                  </a:lnTo>
                  <a:lnTo>
                    <a:pt x="0" y="43050"/>
                  </a:lnTo>
                  <a:lnTo>
                    <a:pt x="0" y="44618"/>
                  </a:lnTo>
                  <a:lnTo>
                    <a:pt x="0" y="45054"/>
                  </a:lnTo>
                  <a:lnTo>
                    <a:pt x="450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9"/>
            <p:cNvSpPr/>
            <p:nvPr/>
          </p:nvSpPr>
          <p:spPr>
            <a:xfrm>
              <a:off x="1604125" y="897800"/>
              <a:ext cx="1660150" cy="1660150"/>
            </a:xfrm>
            <a:custGeom>
              <a:avLst/>
              <a:gdLst/>
              <a:ahLst/>
              <a:cxnLst/>
              <a:rect l="l" t="t" r="r" b="b"/>
              <a:pathLst>
                <a:path w="66406" h="66406" extrusionOk="0">
                  <a:moveTo>
                    <a:pt x="62222" y="1"/>
                  </a:moveTo>
                  <a:lnTo>
                    <a:pt x="0" y="62310"/>
                  </a:lnTo>
                  <a:lnTo>
                    <a:pt x="1656" y="63443"/>
                  </a:lnTo>
                  <a:lnTo>
                    <a:pt x="3312" y="64488"/>
                  </a:lnTo>
                  <a:lnTo>
                    <a:pt x="5055" y="65447"/>
                  </a:lnTo>
                  <a:lnTo>
                    <a:pt x="6885" y="66406"/>
                  </a:lnTo>
                  <a:lnTo>
                    <a:pt x="66405" y="6885"/>
                  </a:lnTo>
                  <a:lnTo>
                    <a:pt x="65446" y="5055"/>
                  </a:lnTo>
                  <a:lnTo>
                    <a:pt x="64488" y="3312"/>
                  </a:lnTo>
                  <a:lnTo>
                    <a:pt x="63442" y="1657"/>
                  </a:lnTo>
                  <a:lnTo>
                    <a:pt x="62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9"/>
            <p:cNvSpPr/>
            <p:nvPr/>
          </p:nvSpPr>
          <p:spPr>
            <a:xfrm>
              <a:off x="1869900" y="1163600"/>
              <a:ext cx="1490225" cy="1490200"/>
            </a:xfrm>
            <a:custGeom>
              <a:avLst/>
              <a:gdLst/>
              <a:ahLst/>
              <a:cxnLst/>
              <a:rect l="l" t="t" r="r" b="b"/>
              <a:pathLst>
                <a:path w="59609" h="59608" extrusionOk="0">
                  <a:moveTo>
                    <a:pt x="57343" y="1"/>
                  </a:moveTo>
                  <a:lnTo>
                    <a:pt x="1" y="57342"/>
                  </a:lnTo>
                  <a:lnTo>
                    <a:pt x="2092" y="58039"/>
                  </a:lnTo>
                  <a:lnTo>
                    <a:pt x="4271" y="58649"/>
                  </a:lnTo>
                  <a:lnTo>
                    <a:pt x="6450" y="59172"/>
                  </a:lnTo>
                  <a:lnTo>
                    <a:pt x="8716" y="59608"/>
                  </a:lnTo>
                  <a:lnTo>
                    <a:pt x="59608" y="8715"/>
                  </a:lnTo>
                  <a:lnTo>
                    <a:pt x="59173" y="6449"/>
                  </a:lnTo>
                  <a:lnTo>
                    <a:pt x="58650" y="4271"/>
                  </a:lnTo>
                  <a:lnTo>
                    <a:pt x="58040" y="2092"/>
                  </a:lnTo>
                  <a:lnTo>
                    <a:pt x="573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49"/>
          <p:cNvSpPr/>
          <p:nvPr/>
        </p:nvSpPr>
        <p:spPr>
          <a:xfrm>
            <a:off x="5410113" y="1961553"/>
            <a:ext cx="896832" cy="897994"/>
          </a:xfrm>
          <a:custGeom>
            <a:avLst/>
            <a:gdLst/>
            <a:ahLst/>
            <a:cxnLst/>
            <a:rect l="l" t="t" r="r" b="b"/>
            <a:pathLst>
              <a:path w="67103" h="67190" extrusionOk="0">
                <a:moveTo>
                  <a:pt x="10370" y="1"/>
                </a:moveTo>
                <a:lnTo>
                  <a:pt x="0" y="10371"/>
                </a:lnTo>
                <a:lnTo>
                  <a:pt x="23268" y="33551"/>
                </a:lnTo>
                <a:lnTo>
                  <a:pt x="0" y="56819"/>
                </a:lnTo>
                <a:lnTo>
                  <a:pt x="10370" y="67189"/>
                </a:lnTo>
                <a:lnTo>
                  <a:pt x="33551" y="43922"/>
                </a:lnTo>
                <a:lnTo>
                  <a:pt x="56819" y="67189"/>
                </a:lnTo>
                <a:lnTo>
                  <a:pt x="67102" y="56819"/>
                </a:lnTo>
                <a:lnTo>
                  <a:pt x="43921" y="33551"/>
                </a:lnTo>
                <a:lnTo>
                  <a:pt x="67102" y="10371"/>
                </a:lnTo>
                <a:lnTo>
                  <a:pt x="56819" y="1"/>
                </a:lnTo>
                <a:lnTo>
                  <a:pt x="33551" y="23268"/>
                </a:lnTo>
                <a:lnTo>
                  <a:pt x="10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6" name="Google Shape;2256;p49"/>
          <p:cNvGrpSpPr/>
          <p:nvPr/>
        </p:nvGrpSpPr>
        <p:grpSpPr>
          <a:xfrm>
            <a:off x="5409999" y="3437212"/>
            <a:ext cx="1071526" cy="1071526"/>
            <a:chOff x="5377525" y="3276875"/>
            <a:chExt cx="2004350" cy="2004350"/>
          </a:xfrm>
        </p:grpSpPr>
        <p:sp>
          <p:nvSpPr>
            <p:cNvPr id="2257" name="Google Shape;2257;p49"/>
            <p:cNvSpPr/>
            <p:nvPr/>
          </p:nvSpPr>
          <p:spPr>
            <a:xfrm>
              <a:off x="5377525" y="3276875"/>
              <a:ext cx="2004350" cy="2004350"/>
            </a:xfrm>
            <a:custGeom>
              <a:avLst/>
              <a:gdLst/>
              <a:ahLst/>
              <a:cxnLst/>
              <a:rect l="l" t="t" r="r" b="b"/>
              <a:pathLst>
                <a:path w="80174" h="80174" extrusionOk="0">
                  <a:moveTo>
                    <a:pt x="40087" y="0"/>
                  </a:moveTo>
                  <a:lnTo>
                    <a:pt x="0" y="40087"/>
                  </a:lnTo>
                  <a:lnTo>
                    <a:pt x="40087" y="80174"/>
                  </a:lnTo>
                  <a:lnTo>
                    <a:pt x="80174" y="40087"/>
                  </a:lnTo>
                  <a:lnTo>
                    <a:pt x="40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9"/>
            <p:cNvSpPr/>
            <p:nvPr/>
          </p:nvSpPr>
          <p:spPr>
            <a:xfrm>
              <a:off x="5715200" y="3614550"/>
              <a:ext cx="1329000" cy="1329000"/>
            </a:xfrm>
            <a:custGeom>
              <a:avLst/>
              <a:gdLst/>
              <a:ahLst/>
              <a:cxnLst/>
              <a:rect l="l" t="t" r="r" b="b"/>
              <a:pathLst>
                <a:path w="53160" h="53160" extrusionOk="0">
                  <a:moveTo>
                    <a:pt x="26580" y="1"/>
                  </a:moveTo>
                  <a:lnTo>
                    <a:pt x="1" y="26580"/>
                  </a:lnTo>
                  <a:lnTo>
                    <a:pt x="26580" y="53160"/>
                  </a:lnTo>
                  <a:lnTo>
                    <a:pt x="53159" y="26580"/>
                  </a:lnTo>
                  <a:lnTo>
                    <a:pt x="26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9"/>
            <p:cNvSpPr/>
            <p:nvPr/>
          </p:nvSpPr>
          <p:spPr>
            <a:xfrm>
              <a:off x="6018025" y="3917400"/>
              <a:ext cx="723350" cy="723325"/>
            </a:xfrm>
            <a:custGeom>
              <a:avLst/>
              <a:gdLst/>
              <a:ahLst/>
              <a:cxnLst/>
              <a:rect l="l" t="t" r="r" b="b"/>
              <a:pathLst>
                <a:path w="28934" h="28933" extrusionOk="0">
                  <a:moveTo>
                    <a:pt x="14467" y="0"/>
                  </a:moveTo>
                  <a:lnTo>
                    <a:pt x="1" y="14466"/>
                  </a:lnTo>
                  <a:lnTo>
                    <a:pt x="14467" y="28932"/>
                  </a:lnTo>
                  <a:lnTo>
                    <a:pt x="28933" y="14466"/>
                  </a:lnTo>
                  <a:lnTo>
                    <a:pt x="144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0" name="Google Shape;2260;p49"/>
          <p:cNvPicPr preferRelativeResize="0"/>
          <p:nvPr/>
        </p:nvPicPr>
        <p:blipFill>
          <a:blip r:embed="rId4">
            <a:alphaModFix/>
          </a:blip>
          <a:stretch>
            <a:fillRect/>
          </a:stretch>
        </p:blipFill>
        <p:spPr>
          <a:xfrm>
            <a:off x="2934675" y="3723272"/>
            <a:ext cx="1612625" cy="499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5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RESOURCES</a:t>
            </a:r>
            <a:endParaRPr/>
          </a:p>
        </p:txBody>
      </p:sp>
      <p:sp>
        <p:nvSpPr>
          <p:cNvPr id="2266" name="Google Shape;2266;p50"/>
          <p:cNvSpPr txBox="1">
            <a:spLocks noGrp="1"/>
          </p:cNvSpPr>
          <p:nvPr>
            <p:ph type="body" idx="4294967295"/>
          </p:nvPr>
        </p:nvSpPr>
        <p:spPr>
          <a:xfrm>
            <a:off x="720000" y="1076250"/>
            <a:ext cx="3831300" cy="35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used in this template? Get them on these websites:</a:t>
            </a:r>
            <a:endParaRPr/>
          </a:p>
          <a:p>
            <a:pPr marL="0" lvl="0" indent="0" algn="l" rtl="0">
              <a:spcBef>
                <a:spcPts val="1000"/>
              </a:spcBef>
              <a:spcAft>
                <a:spcPts val="0"/>
              </a:spcAft>
              <a:buNone/>
            </a:pPr>
            <a:r>
              <a:rPr lang="en" sz="1800">
                <a:latin typeface="Be Vietnam Pro Black"/>
                <a:ea typeface="Be Vietnam Pro Black"/>
                <a:cs typeface="Be Vietnam Pro Black"/>
                <a:sym typeface="Be Vietnam Pro Black"/>
              </a:rPr>
              <a:t>ICONS</a:t>
            </a:r>
            <a:endParaRPr/>
          </a:p>
          <a:p>
            <a:pPr marL="274320" lvl="0" indent="-226059" algn="l" rtl="0">
              <a:spcBef>
                <a:spcPts val="0"/>
              </a:spcBef>
              <a:spcAft>
                <a:spcPts val="0"/>
              </a:spcAft>
              <a:buClr>
                <a:schemeClr val="dk1"/>
              </a:buClr>
              <a:buSzPts val="1400"/>
              <a:buChar char="●"/>
            </a:pPr>
            <a:r>
              <a:rPr lang="en" u="sng">
                <a:hlinkClick r:id="rId3"/>
              </a:rPr>
              <a:t>Icon Pack: Vaccination | Filled</a:t>
            </a:r>
            <a:endParaRPr/>
          </a:p>
          <a:p>
            <a:pPr marL="0" lvl="0" indent="0" algn="l" rtl="0">
              <a:spcBef>
                <a:spcPts val="1000"/>
              </a:spcBef>
              <a:spcAft>
                <a:spcPts val="0"/>
              </a:spcAft>
              <a:buNone/>
            </a:pPr>
            <a:endParaRPr sz="1800">
              <a:latin typeface="Be Vietnam Pro Black"/>
              <a:ea typeface="Be Vietnam Pro Black"/>
              <a:cs typeface="Be Vietnam Pro Black"/>
              <a:sym typeface="Be Vietnam Pro Black"/>
            </a:endParaRPr>
          </a:p>
          <a:p>
            <a:pPr marL="0" lvl="0" indent="0" algn="l" rtl="0">
              <a:spcBef>
                <a:spcPts val="0"/>
              </a:spcBef>
              <a:spcAft>
                <a:spcPts val="0"/>
              </a:spcAft>
              <a:buNone/>
            </a:pPr>
            <a:r>
              <a:rPr lang="en" sz="1800">
                <a:latin typeface="Be Vietnam Pro Black"/>
                <a:ea typeface="Be Vietnam Pro Black"/>
                <a:cs typeface="Be Vietnam Pro Black"/>
                <a:sym typeface="Be Vietnam Pro Black"/>
              </a:rPr>
              <a:t>VECTORS</a:t>
            </a:r>
            <a:endParaRPr/>
          </a:p>
          <a:p>
            <a:pPr marL="274320" lvl="0" indent="-226059" algn="l" rtl="0">
              <a:spcBef>
                <a:spcPts val="0"/>
              </a:spcBef>
              <a:spcAft>
                <a:spcPts val="0"/>
              </a:spcAft>
              <a:buClr>
                <a:schemeClr val="dk1"/>
              </a:buClr>
              <a:buSzPts val="1400"/>
              <a:buChar char="●"/>
            </a:pPr>
            <a:r>
              <a:rPr lang="en" u="sng">
                <a:hlinkClick r:id="rId4"/>
              </a:rPr>
              <a:t>Flat design ophthalmologist facebook post</a:t>
            </a:r>
            <a:endParaRPr/>
          </a:p>
          <a:p>
            <a:pPr marL="0" lvl="0" indent="0" algn="l" rtl="0">
              <a:spcBef>
                <a:spcPts val="1000"/>
              </a:spcBef>
              <a:spcAft>
                <a:spcPts val="0"/>
              </a:spcAft>
              <a:buNone/>
            </a:pPr>
            <a:r>
              <a:rPr lang="en" sz="1800">
                <a:latin typeface="Be Vietnam Pro Black"/>
                <a:ea typeface="Be Vietnam Pro Black"/>
                <a:cs typeface="Be Vietnam Pro Black"/>
                <a:sym typeface="Be Vietnam Pro Black"/>
              </a:rPr>
              <a:t>PHOTOS</a:t>
            </a:r>
            <a:endParaRPr sz="1800">
              <a:latin typeface="Be Vietnam Pro Black"/>
              <a:ea typeface="Be Vietnam Pro Black"/>
              <a:cs typeface="Be Vietnam Pro Black"/>
              <a:sym typeface="Be Vietnam Pro Black"/>
            </a:endParaRPr>
          </a:p>
          <a:p>
            <a:pPr marL="274320" lvl="0" indent="-226059" algn="l" rtl="0">
              <a:spcBef>
                <a:spcPts val="0"/>
              </a:spcBef>
              <a:spcAft>
                <a:spcPts val="0"/>
              </a:spcAft>
              <a:buClr>
                <a:schemeClr val="dk1"/>
              </a:buClr>
              <a:buSzPts val="1400"/>
              <a:buChar char="●"/>
            </a:pPr>
            <a:r>
              <a:rPr lang="en" u="sng">
                <a:hlinkClick r:id="rId5"/>
              </a:rPr>
              <a:t>Doctor preparing for consult</a:t>
            </a:r>
            <a:endParaRPr/>
          </a:p>
          <a:p>
            <a:pPr marL="274320" lvl="0" indent="-226059" algn="l" rtl="0">
              <a:spcBef>
                <a:spcPts val="0"/>
              </a:spcBef>
              <a:spcAft>
                <a:spcPts val="0"/>
              </a:spcAft>
              <a:buClr>
                <a:schemeClr val="dk1"/>
              </a:buClr>
              <a:buSzPts val="1400"/>
              <a:buChar char="●"/>
            </a:pPr>
            <a:r>
              <a:rPr lang="en" u="sng">
                <a:hlinkClick r:id="rId6"/>
              </a:rPr>
              <a:t>Serious doctor working</a:t>
            </a:r>
            <a:endParaRPr sz="1800">
              <a:latin typeface="Be Vietnam Pro Black"/>
              <a:ea typeface="Be Vietnam Pro Black"/>
              <a:cs typeface="Be Vietnam Pro Black"/>
              <a:sym typeface="Be Vietnam Pro Black"/>
            </a:endParaRPr>
          </a:p>
          <a:p>
            <a:pPr marL="274320" lvl="0" indent="-226059" algn="l" rtl="0">
              <a:spcBef>
                <a:spcPts val="0"/>
              </a:spcBef>
              <a:spcAft>
                <a:spcPts val="0"/>
              </a:spcAft>
              <a:buClr>
                <a:schemeClr val="dk1"/>
              </a:buClr>
              <a:buSzPts val="1400"/>
              <a:buChar char="●"/>
            </a:pPr>
            <a:r>
              <a:rPr lang="en" u="sng">
                <a:hlinkClick r:id="rId7"/>
              </a:rPr>
              <a:t>Close up on doctor getting ready for work</a:t>
            </a:r>
            <a:endParaRPr sz="1800">
              <a:latin typeface="Be Vietnam Pro Black"/>
              <a:ea typeface="Be Vietnam Pro Black"/>
              <a:cs typeface="Be Vietnam Pro Black"/>
              <a:sym typeface="Be Vietnam Pro Black"/>
            </a:endParaRPr>
          </a:p>
        </p:txBody>
      </p:sp>
      <p:sp>
        <p:nvSpPr>
          <p:cNvPr id="2267" name="Google Shape;2267;p50"/>
          <p:cNvSpPr txBox="1">
            <a:spLocks noGrp="1"/>
          </p:cNvSpPr>
          <p:nvPr>
            <p:ph type="body" idx="4294967295"/>
          </p:nvPr>
        </p:nvSpPr>
        <p:spPr>
          <a:xfrm>
            <a:off x="4597277" y="1076250"/>
            <a:ext cx="3831300" cy="3532200"/>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Char char="●"/>
            </a:pPr>
            <a:r>
              <a:rPr lang="en" u="sng">
                <a:hlinkClick r:id="rId8"/>
              </a:rPr>
              <a:t>Medium shot doctor with stethoscope</a:t>
            </a:r>
            <a:endParaRPr/>
          </a:p>
          <a:p>
            <a:pPr marL="274320" lvl="0" indent="-226059" algn="l" rtl="0">
              <a:spcBef>
                <a:spcPts val="0"/>
              </a:spcBef>
              <a:spcAft>
                <a:spcPts val="0"/>
              </a:spcAft>
              <a:buClr>
                <a:schemeClr val="dk1"/>
              </a:buClr>
              <a:buSzPts val="1400"/>
              <a:buChar char="●"/>
            </a:pPr>
            <a:r>
              <a:rPr lang="en" u="sng">
                <a:hlinkClick r:id="rId9"/>
              </a:rPr>
              <a:t>Different doctors doing a surgical procedure on a patient</a:t>
            </a:r>
            <a:endParaRPr/>
          </a:p>
          <a:p>
            <a:pPr marL="274320" lvl="0" indent="-226059" algn="l" rtl="0">
              <a:spcBef>
                <a:spcPts val="0"/>
              </a:spcBef>
              <a:spcAft>
                <a:spcPts val="0"/>
              </a:spcAft>
              <a:buClr>
                <a:schemeClr val="dk1"/>
              </a:buClr>
              <a:buSzPts val="1400"/>
              <a:buChar char="●"/>
            </a:pPr>
            <a:r>
              <a:rPr lang="en" u="sng">
                <a:hlinkClick r:id="rId10"/>
              </a:rPr>
              <a:t>Front view smiley doctor holding notebook</a:t>
            </a:r>
            <a:endParaRPr/>
          </a:p>
          <a:p>
            <a:pPr marL="274320" lvl="0" indent="-226059" algn="l" rtl="0">
              <a:spcBef>
                <a:spcPts val="0"/>
              </a:spcBef>
              <a:spcAft>
                <a:spcPts val="0"/>
              </a:spcAft>
              <a:buClr>
                <a:schemeClr val="dk1"/>
              </a:buClr>
              <a:buSzPts val="1400"/>
              <a:buChar char="●"/>
            </a:pPr>
            <a:r>
              <a:rPr lang="en" u="sng">
                <a:hlinkClick r:id="rId11"/>
              </a:rPr>
              <a:t>Smiling asian doctor with stethoscope and folder</a:t>
            </a:r>
            <a:endParaRPr/>
          </a:p>
          <a:p>
            <a:pPr marL="274320" lvl="0" indent="-226059" algn="l" rtl="0">
              <a:spcBef>
                <a:spcPts val="0"/>
              </a:spcBef>
              <a:spcAft>
                <a:spcPts val="0"/>
              </a:spcAft>
              <a:buClr>
                <a:schemeClr val="dk1"/>
              </a:buClr>
              <a:buSzPts val="1400"/>
              <a:buChar char="●"/>
            </a:pPr>
            <a:r>
              <a:rPr lang="en" u="sng">
                <a:hlinkClick r:id="rId10"/>
              </a:rPr>
              <a:t>Front view smiley doctor holding notebook</a:t>
            </a:r>
            <a:endParaRPr/>
          </a:p>
          <a:p>
            <a:pPr marL="274320" lvl="0" indent="-226059" algn="l" rtl="0">
              <a:spcBef>
                <a:spcPts val="0"/>
              </a:spcBef>
              <a:spcAft>
                <a:spcPts val="0"/>
              </a:spcAft>
              <a:buClr>
                <a:schemeClr val="dk1"/>
              </a:buClr>
              <a:buSzPts val="1400"/>
              <a:buChar char="●"/>
            </a:pPr>
            <a:r>
              <a:rPr lang="en" u="sng">
                <a:hlinkClick r:id="rId12"/>
              </a:rPr>
              <a:t>Front view asian doctor with lab coat</a:t>
            </a:r>
            <a:endParaRPr/>
          </a:p>
          <a:p>
            <a:pPr marL="274320" lvl="0" indent="-226059" algn="l" rtl="0">
              <a:spcBef>
                <a:spcPts val="0"/>
              </a:spcBef>
              <a:spcAft>
                <a:spcPts val="0"/>
              </a:spcAft>
              <a:buClr>
                <a:schemeClr val="dk1"/>
              </a:buClr>
              <a:buSzPts val="1400"/>
              <a:buChar char="●"/>
            </a:pPr>
            <a:r>
              <a:rPr lang="en" u="sng">
                <a:hlinkClick r:id="rId13"/>
              </a:rPr>
              <a:t>Male nurse working at the clinic</a:t>
            </a:r>
            <a:endParaRPr/>
          </a:p>
          <a:p>
            <a:pPr marL="274320" lvl="0" indent="-226059" algn="l" rtl="0">
              <a:spcBef>
                <a:spcPts val="0"/>
              </a:spcBef>
              <a:spcAft>
                <a:spcPts val="0"/>
              </a:spcAft>
              <a:buClr>
                <a:schemeClr val="dk1"/>
              </a:buClr>
              <a:buSzPts val="1400"/>
              <a:buChar char="●"/>
            </a:pPr>
            <a:r>
              <a:rPr lang="en" u="sng">
                <a:hlinkClick r:id="rId14"/>
              </a:rPr>
              <a:t>Coronavirus sample procedure</a:t>
            </a:r>
            <a:endParaRPr/>
          </a:p>
          <a:p>
            <a:pPr marL="274320" lvl="0" indent="-226059" algn="l" rtl="0">
              <a:spcBef>
                <a:spcPts val="0"/>
              </a:spcBef>
              <a:spcAft>
                <a:spcPts val="0"/>
              </a:spcAft>
              <a:buClr>
                <a:schemeClr val="dk1"/>
              </a:buClr>
              <a:buSzPts val="1400"/>
              <a:buChar char="●"/>
            </a:pPr>
            <a:r>
              <a:rPr lang="en" u="sng">
                <a:hlinkClick r:id="rId15"/>
              </a:rPr>
              <a:t>Front view smiley doctor at work</a:t>
            </a:r>
            <a:endParaRPr/>
          </a:p>
          <a:p>
            <a:pPr marL="274320" lvl="0" indent="-226059" algn="l" rtl="0">
              <a:spcBef>
                <a:spcPts val="0"/>
              </a:spcBef>
              <a:spcAft>
                <a:spcPts val="0"/>
              </a:spcAft>
              <a:buClr>
                <a:schemeClr val="dk1"/>
              </a:buClr>
              <a:buSzPts val="1400"/>
              <a:buChar char="●"/>
            </a:pPr>
            <a:r>
              <a:rPr lang="en" u="sng">
                <a:hlinkClick r:id="rId16"/>
              </a:rPr>
              <a:t>Medium shot smiley doctor wearing coat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83"/>
        <p:cNvGrpSpPr/>
        <p:nvPr/>
      </p:nvGrpSpPr>
      <p:grpSpPr>
        <a:xfrm>
          <a:off x="0" y="0"/>
          <a:ext cx="0" cy="0"/>
          <a:chOff x="0" y="0"/>
          <a:chExt cx="0" cy="0"/>
        </a:xfrm>
      </p:grpSpPr>
      <p:sp>
        <p:nvSpPr>
          <p:cNvPr id="2284" name="Google Shape;2284;p53"/>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en" sz="1100" b="1">
                <a:solidFill>
                  <a:srgbClr val="FFFFFF"/>
                </a:solidFill>
              </a:rPr>
              <a:t>Be Vietnam Pro</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https://fonts.google.com/specimen/Be+Vietnam+Pro</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en" sz="1100" b="1">
                <a:solidFill>
                  <a:srgbClr val="FFFFFF"/>
                </a:solidFill>
              </a:rPr>
              <a:t>Inter</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xmlns:ahyp="http://schemas.microsoft.com/office/drawing/2018/hyperlinkcolor" val="tx"/>
                    </a:ext>
                  </a:extLst>
                </a:hlinkClick>
              </a:rPr>
              <a:t>https://fonts.google.com/specimen/Inter</a:t>
            </a:r>
            <a:r>
              <a:rPr lang="en"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rgbClr val="FFFFFF"/>
              </a:solidFill>
            </a:endParaRPr>
          </a:p>
        </p:txBody>
      </p:sp>
      <p:sp>
        <p:nvSpPr>
          <p:cNvPr id="2285" name="Google Shape;2285;p53"/>
          <p:cNvSpPr/>
          <p:nvPr/>
        </p:nvSpPr>
        <p:spPr>
          <a:xfrm>
            <a:off x="3114475" y="2947175"/>
            <a:ext cx="791400" cy="754200"/>
          </a:xfrm>
          <a:prstGeom prst="roundRect">
            <a:avLst>
              <a:gd name="adj" fmla="val 16667"/>
            </a:avLst>
          </a:prstGeom>
          <a:solidFill>
            <a:srgbClr val="2066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417629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3"/>
          <p:cNvSpPr/>
          <p:nvPr/>
        </p:nvSpPr>
        <p:spPr>
          <a:xfrm>
            <a:off x="5238114"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3"/>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#2066b8</a:t>
            </a:r>
            <a:endParaRPr sz="1000">
              <a:solidFill>
                <a:srgbClr val="FFFFFF"/>
              </a:solidFill>
            </a:endParaRPr>
          </a:p>
        </p:txBody>
      </p:sp>
      <p:sp>
        <p:nvSpPr>
          <p:cNvPr id="2289" name="Google Shape;2289;p53"/>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2290" name="Google Shape;2290;p53"/>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2291" name="Google Shape;2291;p53"/>
          <p:cNvSpPr/>
          <p:nvPr/>
        </p:nvSpPr>
        <p:spPr>
          <a:xfrm>
            <a:off x="3114500" y="3899675"/>
            <a:ext cx="791400" cy="754200"/>
          </a:xfrm>
          <a:prstGeom prst="roundRect">
            <a:avLst>
              <a:gd name="adj" fmla="val 16667"/>
            </a:avLst>
          </a:prstGeom>
          <a:solidFill>
            <a:srgbClr val="11437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txBox="1"/>
          <p:nvPr/>
        </p:nvSpPr>
        <p:spPr>
          <a:xfrm>
            <a:off x="3114500" y="405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#11437e</a:t>
            </a:r>
            <a:endParaRPr sz="1000">
              <a:solidFill>
                <a:srgbClr val="FFFFFF"/>
              </a:solidFill>
            </a:endParaRPr>
          </a:p>
        </p:txBody>
      </p:sp>
      <p:sp>
        <p:nvSpPr>
          <p:cNvPr id="2293" name="Google Shape;2293;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294" name="Google Shape;2294;p53"/>
          <p:cNvSpPr/>
          <p:nvPr/>
        </p:nvSpPr>
        <p:spPr>
          <a:xfrm>
            <a:off x="4176300" y="3899675"/>
            <a:ext cx="791400" cy="754200"/>
          </a:xfrm>
          <a:prstGeom prst="roundRect">
            <a:avLst>
              <a:gd name="adj" fmla="val 16667"/>
            </a:avLst>
          </a:prstGeom>
          <a:solidFill>
            <a:srgbClr val="4D8E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3"/>
          <p:cNvSpPr txBox="1"/>
          <p:nvPr/>
        </p:nvSpPr>
        <p:spPr>
          <a:xfrm>
            <a:off x="4176300" y="405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#4d8ee0</a:t>
            </a:r>
            <a:endParaRPr sz="1000">
              <a:solidFill>
                <a:srgbClr val="FFFFFF"/>
              </a:solidFill>
            </a:endParaRPr>
          </a:p>
        </p:txBody>
      </p:sp>
      <p:sp>
        <p:nvSpPr>
          <p:cNvPr id="2296" name="Google Shape;2296;p53"/>
          <p:cNvSpPr/>
          <p:nvPr/>
        </p:nvSpPr>
        <p:spPr>
          <a:xfrm>
            <a:off x="5238100" y="3899675"/>
            <a:ext cx="791400" cy="754200"/>
          </a:xfrm>
          <a:prstGeom prst="roundRect">
            <a:avLst>
              <a:gd name="adj" fmla="val 16667"/>
            </a:avLst>
          </a:prstGeom>
          <a:solidFill>
            <a:srgbClr val="E2E2E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txBox="1"/>
          <p:nvPr/>
        </p:nvSpPr>
        <p:spPr>
          <a:xfrm>
            <a:off x="5238100" y="405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#e2e2e2</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01"/>
        <p:cNvGrpSpPr/>
        <p:nvPr/>
      </p:nvGrpSpPr>
      <p:grpSpPr>
        <a:xfrm>
          <a:off x="0" y="0"/>
          <a:ext cx="0" cy="0"/>
          <a:chOff x="0" y="0"/>
          <a:chExt cx="0" cy="0"/>
        </a:xfrm>
      </p:grpSpPr>
      <p:sp>
        <p:nvSpPr>
          <p:cNvPr id="2302" name="Google Shape;2302;p54"/>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303" name="Google Shape;2303;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304" name="Google Shape;2304;p54"/>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305" name="Google Shape;2305;p54">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306" name="Google Shape;2306;p54">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307" name="Google Shape;2307;p54">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308" name="Google Shape;2308;p54">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309" name="Google Shape;2309;p54"/>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310" name="Google Shape;2310;p54"/>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311" name="Google Shape;2311;p54"/>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312" name="Google Shape;2312;p54"/>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313" name="Google Shape;2313;p54">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17"/>
        <p:cNvGrpSpPr/>
        <p:nvPr/>
      </p:nvGrpSpPr>
      <p:grpSpPr>
        <a:xfrm>
          <a:off x="0" y="0"/>
          <a:ext cx="0" cy="0"/>
          <a:chOff x="0" y="0"/>
          <a:chExt cx="0" cy="0"/>
        </a:xfrm>
      </p:grpSpPr>
      <p:grpSp>
        <p:nvGrpSpPr>
          <p:cNvPr id="2318" name="Google Shape;2318;p55"/>
          <p:cNvGrpSpPr/>
          <p:nvPr/>
        </p:nvGrpSpPr>
        <p:grpSpPr>
          <a:xfrm>
            <a:off x="5048544" y="3019584"/>
            <a:ext cx="442841" cy="514271"/>
            <a:chOff x="4727025" y="1332775"/>
            <a:chExt cx="59900" cy="69625"/>
          </a:xfrm>
        </p:grpSpPr>
        <p:sp>
          <p:nvSpPr>
            <p:cNvPr id="2319" name="Google Shape;2319;p5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55"/>
          <p:cNvGrpSpPr/>
          <p:nvPr/>
        </p:nvGrpSpPr>
        <p:grpSpPr>
          <a:xfrm>
            <a:off x="5723860" y="2267072"/>
            <a:ext cx="500909" cy="500899"/>
            <a:chOff x="4820425" y="1329900"/>
            <a:chExt cx="70175" cy="70350"/>
          </a:xfrm>
        </p:grpSpPr>
        <p:sp>
          <p:nvSpPr>
            <p:cNvPr id="2322" name="Google Shape;2322;p5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55"/>
          <p:cNvGrpSpPr/>
          <p:nvPr/>
        </p:nvGrpSpPr>
        <p:grpSpPr>
          <a:xfrm>
            <a:off x="6376484" y="2278862"/>
            <a:ext cx="538135" cy="493119"/>
            <a:chOff x="4903200" y="1331525"/>
            <a:chExt cx="73575" cy="67425"/>
          </a:xfrm>
        </p:grpSpPr>
        <p:sp>
          <p:nvSpPr>
            <p:cNvPr id="2327" name="Google Shape;2327;p5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28" name="Google Shape;2328;p5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55"/>
          <p:cNvGrpSpPr/>
          <p:nvPr/>
        </p:nvGrpSpPr>
        <p:grpSpPr>
          <a:xfrm>
            <a:off x="5636435" y="3020840"/>
            <a:ext cx="544563" cy="511895"/>
            <a:chOff x="4815575" y="1416800"/>
            <a:chExt cx="73750" cy="71400"/>
          </a:xfrm>
        </p:grpSpPr>
        <p:sp>
          <p:nvSpPr>
            <p:cNvPr id="2330" name="Google Shape;2330;p5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3" name="Google Shape;2333;p55"/>
          <p:cNvGrpSpPr/>
          <p:nvPr/>
        </p:nvGrpSpPr>
        <p:grpSpPr>
          <a:xfrm>
            <a:off x="6333060" y="3020546"/>
            <a:ext cx="602914" cy="512477"/>
            <a:chOff x="4902475" y="1418875"/>
            <a:chExt cx="74500" cy="63775"/>
          </a:xfrm>
        </p:grpSpPr>
        <p:sp>
          <p:nvSpPr>
            <p:cNvPr id="2334" name="Google Shape;2334;p5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 name="Google Shape;2336;p55"/>
          <p:cNvGrpSpPr/>
          <p:nvPr/>
        </p:nvGrpSpPr>
        <p:grpSpPr>
          <a:xfrm>
            <a:off x="5748932" y="3759785"/>
            <a:ext cx="515391" cy="525699"/>
            <a:chOff x="4818100" y="1507675"/>
            <a:chExt cx="71225" cy="71625"/>
          </a:xfrm>
        </p:grpSpPr>
        <p:sp>
          <p:nvSpPr>
            <p:cNvPr id="2337" name="Google Shape;2337;p5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55"/>
          <p:cNvGrpSpPr/>
          <p:nvPr/>
        </p:nvGrpSpPr>
        <p:grpSpPr>
          <a:xfrm>
            <a:off x="5087034" y="3781317"/>
            <a:ext cx="522956" cy="489869"/>
            <a:chOff x="4721450" y="1509475"/>
            <a:chExt cx="79350" cy="74325"/>
          </a:xfrm>
        </p:grpSpPr>
        <p:sp>
          <p:nvSpPr>
            <p:cNvPr id="2342" name="Google Shape;2342;p5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55"/>
          <p:cNvGrpSpPr/>
          <p:nvPr/>
        </p:nvGrpSpPr>
        <p:grpSpPr>
          <a:xfrm>
            <a:off x="6410277" y="3761069"/>
            <a:ext cx="525704" cy="535436"/>
            <a:chOff x="4906800" y="1507500"/>
            <a:chExt cx="70350" cy="71075"/>
          </a:xfrm>
        </p:grpSpPr>
        <p:sp>
          <p:nvSpPr>
            <p:cNvPr id="2347" name="Google Shape;2347;p5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55"/>
          <p:cNvGrpSpPr/>
          <p:nvPr/>
        </p:nvGrpSpPr>
        <p:grpSpPr>
          <a:xfrm>
            <a:off x="4443099" y="2267050"/>
            <a:ext cx="508054" cy="508095"/>
            <a:chOff x="3736598" y="2170606"/>
            <a:chExt cx="404889" cy="404889"/>
          </a:xfrm>
        </p:grpSpPr>
        <p:sp>
          <p:nvSpPr>
            <p:cNvPr id="2353" name="Google Shape;2353;p5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55"/>
          <p:cNvGrpSpPr/>
          <p:nvPr/>
        </p:nvGrpSpPr>
        <p:grpSpPr>
          <a:xfrm>
            <a:off x="3731139" y="2267145"/>
            <a:ext cx="575790" cy="507904"/>
            <a:chOff x="3161917" y="2170682"/>
            <a:chExt cx="458870" cy="404737"/>
          </a:xfrm>
        </p:grpSpPr>
        <p:sp>
          <p:nvSpPr>
            <p:cNvPr id="2358" name="Google Shape;2358;p5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59" name="Google Shape;2359;p5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55"/>
          <p:cNvGrpSpPr/>
          <p:nvPr/>
        </p:nvGrpSpPr>
        <p:grpSpPr>
          <a:xfrm>
            <a:off x="3758669" y="3027517"/>
            <a:ext cx="520730" cy="498567"/>
            <a:chOff x="3179914" y="2889488"/>
            <a:chExt cx="422876" cy="404911"/>
          </a:xfrm>
        </p:grpSpPr>
        <p:sp>
          <p:nvSpPr>
            <p:cNvPr id="2362" name="Google Shape;2362;p5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55"/>
          <p:cNvGrpSpPr/>
          <p:nvPr/>
        </p:nvGrpSpPr>
        <p:grpSpPr>
          <a:xfrm>
            <a:off x="4387349" y="3027477"/>
            <a:ext cx="516145" cy="498648"/>
            <a:chOff x="3729467" y="2889422"/>
            <a:chExt cx="419153" cy="404977"/>
          </a:xfrm>
        </p:grpSpPr>
        <p:sp>
          <p:nvSpPr>
            <p:cNvPr id="2369" name="Google Shape;2369;p5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55"/>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55"/>
          <p:cNvGrpSpPr/>
          <p:nvPr/>
        </p:nvGrpSpPr>
        <p:grpSpPr>
          <a:xfrm>
            <a:off x="7107677" y="2474362"/>
            <a:ext cx="166473" cy="141497"/>
            <a:chOff x="4660325" y="1866850"/>
            <a:chExt cx="68350" cy="58100"/>
          </a:xfrm>
        </p:grpSpPr>
        <p:sp>
          <p:nvSpPr>
            <p:cNvPr id="2381" name="Google Shape;2381;p5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55"/>
          <p:cNvGrpSpPr/>
          <p:nvPr/>
        </p:nvGrpSpPr>
        <p:grpSpPr>
          <a:xfrm>
            <a:off x="7417022" y="2500086"/>
            <a:ext cx="162515" cy="90049"/>
            <a:chOff x="4791775" y="1877500"/>
            <a:chExt cx="66725" cy="36975"/>
          </a:xfrm>
        </p:grpSpPr>
        <p:sp>
          <p:nvSpPr>
            <p:cNvPr id="2384" name="Google Shape;2384;p5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6" name="Google Shape;2386;p55"/>
          <p:cNvGrpSpPr/>
          <p:nvPr/>
        </p:nvGrpSpPr>
        <p:grpSpPr>
          <a:xfrm>
            <a:off x="7738734" y="2500086"/>
            <a:ext cx="144979" cy="90049"/>
            <a:chOff x="4923925" y="1877500"/>
            <a:chExt cx="59525" cy="36975"/>
          </a:xfrm>
        </p:grpSpPr>
        <p:sp>
          <p:nvSpPr>
            <p:cNvPr id="2387" name="Google Shape;2387;p5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55"/>
          <p:cNvGrpSpPr/>
          <p:nvPr/>
        </p:nvGrpSpPr>
        <p:grpSpPr>
          <a:xfrm>
            <a:off x="8033226" y="2482277"/>
            <a:ext cx="141447" cy="125667"/>
            <a:chOff x="5058450" y="1870100"/>
            <a:chExt cx="58075" cy="51600"/>
          </a:xfrm>
        </p:grpSpPr>
        <p:sp>
          <p:nvSpPr>
            <p:cNvPr id="2390" name="Google Shape;2390;p5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55"/>
          <p:cNvGrpSpPr/>
          <p:nvPr/>
        </p:nvGrpSpPr>
        <p:grpSpPr>
          <a:xfrm>
            <a:off x="7447741" y="2904685"/>
            <a:ext cx="101077" cy="107645"/>
            <a:chOff x="4811425" y="2065025"/>
            <a:chExt cx="41500" cy="44200"/>
          </a:xfrm>
        </p:grpSpPr>
        <p:sp>
          <p:nvSpPr>
            <p:cNvPr id="2393" name="Google Shape;2393;p5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5" name="Google Shape;2395;p55"/>
          <p:cNvGrpSpPr/>
          <p:nvPr/>
        </p:nvGrpSpPr>
        <p:grpSpPr>
          <a:xfrm>
            <a:off x="7740178" y="2904898"/>
            <a:ext cx="120867" cy="107218"/>
            <a:chOff x="4929875" y="2065025"/>
            <a:chExt cx="49625" cy="44025"/>
          </a:xfrm>
        </p:grpSpPr>
        <p:sp>
          <p:nvSpPr>
            <p:cNvPr id="2396" name="Google Shape;2396;p5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5"/>
          <p:cNvGrpSpPr/>
          <p:nvPr/>
        </p:nvGrpSpPr>
        <p:grpSpPr>
          <a:xfrm>
            <a:off x="8068847" y="2907912"/>
            <a:ext cx="70206" cy="101191"/>
            <a:chOff x="5083925" y="2066350"/>
            <a:chExt cx="28825" cy="41550"/>
          </a:xfrm>
        </p:grpSpPr>
        <p:sp>
          <p:nvSpPr>
            <p:cNvPr id="2399" name="Google Shape;2399;p5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55"/>
          <p:cNvGrpSpPr/>
          <p:nvPr/>
        </p:nvGrpSpPr>
        <p:grpSpPr>
          <a:xfrm>
            <a:off x="7100401" y="2923559"/>
            <a:ext cx="181026" cy="69896"/>
            <a:chOff x="4659775" y="2072775"/>
            <a:chExt cx="74325" cy="28700"/>
          </a:xfrm>
        </p:grpSpPr>
        <p:sp>
          <p:nvSpPr>
            <p:cNvPr id="2402" name="Google Shape;2402;p5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55"/>
          <p:cNvGrpSpPr/>
          <p:nvPr/>
        </p:nvGrpSpPr>
        <p:grpSpPr>
          <a:xfrm>
            <a:off x="8020257" y="2714124"/>
            <a:ext cx="167387" cy="89197"/>
            <a:chOff x="4662475" y="1976500"/>
            <a:chExt cx="68725" cy="36625"/>
          </a:xfrm>
        </p:grpSpPr>
        <p:sp>
          <p:nvSpPr>
            <p:cNvPr id="2406" name="Google Shape;2406;p5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55"/>
          <p:cNvGrpSpPr/>
          <p:nvPr/>
        </p:nvGrpSpPr>
        <p:grpSpPr>
          <a:xfrm>
            <a:off x="7717162" y="2717564"/>
            <a:ext cx="166899" cy="82317"/>
            <a:chOff x="4920150" y="1977875"/>
            <a:chExt cx="68525" cy="33800"/>
          </a:xfrm>
        </p:grpSpPr>
        <p:sp>
          <p:nvSpPr>
            <p:cNvPr id="2410" name="Google Shape;2410;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5"/>
          <p:cNvGrpSpPr/>
          <p:nvPr/>
        </p:nvGrpSpPr>
        <p:grpSpPr>
          <a:xfrm>
            <a:off x="7128319" y="3121482"/>
            <a:ext cx="125190" cy="127858"/>
            <a:chOff x="4676550" y="2160575"/>
            <a:chExt cx="51400" cy="52500"/>
          </a:xfrm>
        </p:grpSpPr>
        <p:sp>
          <p:nvSpPr>
            <p:cNvPr id="2414" name="Google Shape;2414;p5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55"/>
          <p:cNvGrpSpPr/>
          <p:nvPr/>
        </p:nvGrpSpPr>
        <p:grpSpPr>
          <a:xfrm>
            <a:off x="7425577" y="3128514"/>
            <a:ext cx="145405" cy="113794"/>
            <a:chOff x="4768325" y="2163475"/>
            <a:chExt cx="59700" cy="46725"/>
          </a:xfrm>
        </p:grpSpPr>
        <p:sp>
          <p:nvSpPr>
            <p:cNvPr id="2418" name="Google Shape;2418;p5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0" name="Google Shape;2420;p55"/>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6" name="Google Shape;2426;p55"/>
          <p:cNvGrpSpPr/>
          <p:nvPr/>
        </p:nvGrpSpPr>
        <p:grpSpPr>
          <a:xfrm>
            <a:off x="7441895" y="3383608"/>
            <a:ext cx="112768" cy="106853"/>
            <a:chOff x="4768575" y="2253950"/>
            <a:chExt cx="46300" cy="43875"/>
          </a:xfrm>
        </p:grpSpPr>
        <p:sp>
          <p:nvSpPr>
            <p:cNvPr id="2427" name="Google Shape;2427;p5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55"/>
          <p:cNvGrpSpPr/>
          <p:nvPr/>
        </p:nvGrpSpPr>
        <p:grpSpPr>
          <a:xfrm>
            <a:off x="7741518" y="3872634"/>
            <a:ext cx="118187" cy="146246"/>
            <a:chOff x="4960900" y="2433225"/>
            <a:chExt cx="48525" cy="60050"/>
          </a:xfrm>
        </p:grpSpPr>
        <p:sp>
          <p:nvSpPr>
            <p:cNvPr id="2430" name="Google Shape;2430;p5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2" name="Google Shape;2432;p55"/>
          <p:cNvGrpSpPr/>
          <p:nvPr/>
        </p:nvGrpSpPr>
        <p:grpSpPr>
          <a:xfrm>
            <a:off x="7430083" y="4136695"/>
            <a:ext cx="136394" cy="143810"/>
            <a:chOff x="4854075" y="2527625"/>
            <a:chExt cx="56000" cy="59050"/>
          </a:xfrm>
        </p:grpSpPr>
        <p:sp>
          <p:nvSpPr>
            <p:cNvPr id="2433" name="Google Shape;2433;p5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5" name="Google Shape;2435;p55"/>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8" name="Google Shape;2438;p55"/>
          <p:cNvGrpSpPr/>
          <p:nvPr/>
        </p:nvGrpSpPr>
        <p:grpSpPr>
          <a:xfrm>
            <a:off x="8054294" y="3600439"/>
            <a:ext cx="99312" cy="160797"/>
            <a:chOff x="5059700" y="2334775"/>
            <a:chExt cx="40775" cy="66025"/>
          </a:xfrm>
        </p:grpSpPr>
        <p:sp>
          <p:nvSpPr>
            <p:cNvPr id="2439" name="Google Shape;2439;p5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55"/>
          <p:cNvGrpSpPr/>
          <p:nvPr/>
        </p:nvGrpSpPr>
        <p:grpSpPr>
          <a:xfrm>
            <a:off x="8011458" y="3865571"/>
            <a:ext cx="184984" cy="160371"/>
            <a:chOff x="5037700" y="2430325"/>
            <a:chExt cx="75950" cy="65850"/>
          </a:xfrm>
        </p:grpSpPr>
        <p:sp>
          <p:nvSpPr>
            <p:cNvPr id="2449" name="Google Shape;2449;p5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5"/>
          <p:cNvGrpSpPr/>
          <p:nvPr/>
        </p:nvGrpSpPr>
        <p:grpSpPr>
          <a:xfrm>
            <a:off x="7430964" y="3632023"/>
            <a:ext cx="173014" cy="97629"/>
            <a:chOff x="4756975" y="2341800"/>
            <a:chExt cx="91975" cy="51925"/>
          </a:xfrm>
        </p:grpSpPr>
        <p:sp>
          <p:nvSpPr>
            <p:cNvPr id="2452" name="Google Shape;2452;p5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2" name="Google Shape;2472;p55"/>
          <p:cNvGrpSpPr/>
          <p:nvPr/>
        </p:nvGrpSpPr>
        <p:grpSpPr>
          <a:xfrm>
            <a:off x="7697901" y="4120720"/>
            <a:ext cx="212497" cy="175761"/>
            <a:chOff x="4943575" y="2516350"/>
            <a:chExt cx="98675" cy="81700"/>
          </a:xfrm>
        </p:grpSpPr>
        <p:sp>
          <p:nvSpPr>
            <p:cNvPr id="2473" name="Google Shape;2473;p5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55"/>
          <p:cNvGrpSpPr/>
          <p:nvPr/>
        </p:nvGrpSpPr>
        <p:grpSpPr>
          <a:xfrm>
            <a:off x="1955962" y="3346963"/>
            <a:ext cx="965351" cy="134611"/>
            <a:chOff x="4411970" y="2962952"/>
            <a:chExt cx="706544" cy="104212"/>
          </a:xfrm>
        </p:grpSpPr>
        <p:sp>
          <p:nvSpPr>
            <p:cNvPr id="2552" name="Google Shape;2552;p5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5"/>
          <p:cNvGrpSpPr/>
          <p:nvPr/>
        </p:nvGrpSpPr>
        <p:grpSpPr>
          <a:xfrm>
            <a:off x="1955962" y="2935877"/>
            <a:ext cx="960158" cy="289172"/>
            <a:chOff x="4411970" y="2726085"/>
            <a:chExt cx="643107" cy="193659"/>
          </a:xfrm>
        </p:grpSpPr>
        <p:sp>
          <p:nvSpPr>
            <p:cNvPr id="2557" name="Google Shape;2557;p5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55"/>
          <p:cNvGrpSpPr/>
          <p:nvPr/>
        </p:nvGrpSpPr>
        <p:grpSpPr>
          <a:xfrm>
            <a:off x="958854" y="3201987"/>
            <a:ext cx="833173" cy="259209"/>
            <a:chOff x="4411970" y="4340222"/>
            <a:chExt cx="779467" cy="242683"/>
          </a:xfrm>
        </p:grpSpPr>
        <p:sp>
          <p:nvSpPr>
            <p:cNvPr id="2561" name="Google Shape;2561;p5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4" name="Google Shape;2564;p55"/>
          <p:cNvGrpSpPr/>
          <p:nvPr/>
        </p:nvGrpSpPr>
        <p:grpSpPr>
          <a:xfrm>
            <a:off x="1955962" y="2597733"/>
            <a:ext cx="965160" cy="216230"/>
            <a:chOff x="4411970" y="2468674"/>
            <a:chExt cx="747317" cy="167425"/>
          </a:xfrm>
        </p:grpSpPr>
        <p:sp>
          <p:nvSpPr>
            <p:cNvPr id="2565" name="Google Shape;2565;p5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55"/>
          <p:cNvGrpSpPr/>
          <p:nvPr/>
        </p:nvGrpSpPr>
        <p:grpSpPr>
          <a:xfrm>
            <a:off x="954709" y="2502450"/>
            <a:ext cx="810451" cy="319148"/>
            <a:chOff x="4411970" y="3686602"/>
            <a:chExt cx="797845" cy="314215"/>
          </a:xfrm>
        </p:grpSpPr>
        <p:sp>
          <p:nvSpPr>
            <p:cNvPr id="2568" name="Google Shape;2568;p5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3" name="Google Shape;2573;p55"/>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4" name="Google Shape;2574;p55"/>
          <p:cNvGrpSpPr/>
          <p:nvPr/>
        </p:nvGrpSpPr>
        <p:grpSpPr>
          <a:xfrm>
            <a:off x="954806" y="2256974"/>
            <a:ext cx="1970333" cy="208784"/>
            <a:chOff x="6336019" y="3733725"/>
            <a:chExt cx="2566206" cy="351310"/>
          </a:xfrm>
        </p:grpSpPr>
        <p:sp>
          <p:nvSpPr>
            <p:cNvPr id="2575" name="Google Shape;2575;p5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9" name="Google Shape;2579;p55"/>
          <p:cNvGrpSpPr/>
          <p:nvPr/>
        </p:nvGrpSpPr>
        <p:grpSpPr>
          <a:xfrm>
            <a:off x="1955962" y="3864529"/>
            <a:ext cx="946551" cy="153200"/>
            <a:chOff x="4404545" y="3301592"/>
            <a:chExt cx="782403" cy="129272"/>
          </a:xfrm>
        </p:grpSpPr>
        <p:sp>
          <p:nvSpPr>
            <p:cNvPr id="2580" name="Google Shape;2580;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55"/>
          <p:cNvGrpSpPr/>
          <p:nvPr/>
        </p:nvGrpSpPr>
        <p:grpSpPr>
          <a:xfrm>
            <a:off x="1955962" y="3603488"/>
            <a:ext cx="962257" cy="139127"/>
            <a:chOff x="4411970" y="3131459"/>
            <a:chExt cx="710520" cy="117397"/>
          </a:xfrm>
        </p:grpSpPr>
        <p:sp>
          <p:nvSpPr>
            <p:cNvPr id="2583" name="Google Shape;2583;p5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5" name="Google Shape;2585;p55"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6" name="Google Shape;2586;p55"/>
          <p:cNvGrpSpPr/>
          <p:nvPr/>
        </p:nvGrpSpPr>
        <p:grpSpPr>
          <a:xfrm>
            <a:off x="956107" y="3538282"/>
            <a:ext cx="823838" cy="458988"/>
            <a:chOff x="4411970" y="1801825"/>
            <a:chExt cx="734586" cy="409262"/>
          </a:xfrm>
        </p:grpSpPr>
        <p:sp>
          <p:nvSpPr>
            <p:cNvPr id="2587" name="Google Shape;2587;p5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55"/>
          <p:cNvGrpSpPr/>
          <p:nvPr/>
        </p:nvGrpSpPr>
        <p:grpSpPr>
          <a:xfrm>
            <a:off x="956107" y="4086708"/>
            <a:ext cx="856348" cy="212039"/>
            <a:chOff x="4411970" y="2233974"/>
            <a:chExt cx="763574" cy="189068"/>
          </a:xfrm>
        </p:grpSpPr>
        <p:sp>
          <p:nvSpPr>
            <p:cNvPr id="2590" name="Google Shape;2590;p5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55"/>
          <p:cNvGrpSpPr/>
          <p:nvPr/>
        </p:nvGrpSpPr>
        <p:grpSpPr>
          <a:xfrm>
            <a:off x="3066303" y="2262044"/>
            <a:ext cx="511602" cy="511602"/>
            <a:chOff x="5681300" y="2527788"/>
            <a:chExt cx="805800" cy="805800"/>
          </a:xfrm>
        </p:grpSpPr>
        <p:sp>
          <p:nvSpPr>
            <p:cNvPr id="2593" name="Google Shape;2593;p5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5" name="Google Shape;2595;p55"/>
          <p:cNvGrpSpPr/>
          <p:nvPr/>
        </p:nvGrpSpPr>
        <p:grpSpPr>
          <a:xfrm>
            <a:off x="3063497" y="3028627"/>
            <a:ext cx="513021" cy="512935"/>
            <a:chOff x="4049800" y="640400"/>
            <a:chExt cx="858900" cy="858900"/>
          </a:xfrm>
        </p:grpSpPr>
        <p:sp>
          <p:nvSpPr>
            <p:cNvPr id="2596" name="Google Shape;2596;p5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55"/>
          <p:cNvGrpSpPr/>
          <p:nvPr/>
        </p:nvGrpSpPr>
        <p:grpSpPr>
          <a:xfrm>
            <a:off x="2980696" y="3680519"/>
            <a:ext cx="686489" cy="686585"/>
            <a:chOff x="5080188" y="927900"/>
            <a:chExt cx="961200" cy="961200"/>
          </a:xfrm>
        </p:grpSpPr>
        <p:sp>
          <p:nvSpPr>
            <p:cNvPr id="2599" name="Google Shape;2599;p5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7" name="Google Shape;2607;p55"/>
          <p:cNvGrpSpPr/>
          <p:nvPr/>
        </p:nvGrpSpPr>
        <p:grpSpPr>
          <a:xfrm>
            <a:off x="3763848" y="3773248"/>
            <a:ext cx="510373" cy="510937"/>
            <a:chOff x="7508249" y="1522825"/>
            <a:chExt cx="1326332" cy="1322987"/>
          </a:xfrm>
        </p:grpSpPr>
        <p:sp>
          <p:nvSpPr>
            <p:cNvPr id="2608" name="Google Shape;2608;p5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 name="Google Shape;2618;p55"/>
          <p:cNvGrpSpPr/>
          <p:nvPr/>
        </p:nvGrpSpPr>
        <p:grpSpPr>
          <a:xfrm>
            <a:off x="4455441" y="3774653"/>
            <a:ext cx="492652" cy="503348"/>
            <a:chOff x="6039282" y="1042577"/>
            <a:chExt cx="734315" cy="731929"/>
          </a:xfrm>
        </p:grpSpPr>
        <p:sp>
          <p:nvSpPr>
            <p:cNvPr id="2619" name="Google Shape;2619;p5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0" name="Google Shape;2640;p55"/>
          <p:cNvGrpSpPr/>
          <p:nvPr/>
        </p:nvGrpSpPr>
        <p:grpSpPr>
          <a:xfrm>
            <a:off x="5095855" y="2270694"/>
            <a:ext cx="483304" cy="504902"/>
            <a:chOff x="1825800" y="1651625"/>
            <a:chExt cx="568125" cy="591775"/>
          </a:xfrm>
        </p:grpSpPr>
        <p:sp>
          <p:nvSpPr>
            <p:cNvPr id="2641" name="Google Shape;2641;p5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7" name="Google Shape;2647;p55"/>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652" name="Google Shape;2652;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56"/>
        <p:cNvGrpSpPr/>
        <p:nvPr/>
      </p:nvGrpSpPr>
      <p:grpSpPr>
        <a:xfrm>
          <a:off x="0" y="0"/>
          <a:ext cx="0" cy="0"/>
          <a:chOff x="0" y="0"/>
          <a:chExt cx="0" cy="0"/>
        </a:xfrm>
      </p:grpSpPr>
      <p:grpSp>
        <p:nvGrpSpPr>
          <p:cNvPr id="2657" name="Google Shape;2657;p56"/>
          <p:cNvGrpSpPr/>
          <p:nvPr/>
        </p:nvGrpSpPr>
        <p:grpSpPr>
          <a:xfrm>
            <a:off x="722059" y="955168"/>
            <a:ext cx="2492868" cy="1379876"/>
            <a:chOff x="2654821" y="2311071"/>
            <a:chExt cx="2279715" cy="1262120"/>
          </a:xfrm>
        </p:grpSpPr>
        <p:grpSp>
          <p:nvGrpSpPr>
            <p:cNvPr id="2658" name="Google Shape;2658;p56"/>
            <p:cNvGrpSpPr/>
            <p:nvPr/>
          </p:nvGrpSpPr>
          <p:grpSpPr>
            <a:xfrm>
              <a:off x="4034269" y="2840745"/>
              <a:ext cx="40212" cy="36437"/>
              <a:chOff x="4293400" y="2574725"/>
              <a:chExt cx="84425" cy="80100"/>
            </a:xfrm>
          </p:grpSpPr>
          <p:sp>
            <p:nvSpPr>
              <p:cNvPr id="2659" name="Google Shape;2659;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660" name="Google Shape;2660;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56"/>
            <p:cNvGrpSpPr/>
            <p:nvPr/>
          </p:nvGrpSpPr>
          <p:grpSpPr>
            <a:xfrm>
              <a:off x="3894606" y="2334874"/>
              <a:ext cx="913198" cy="518984"/>
              <a:chOff x="4000175" y="1462675"/>
              <a:chExt cx="1917275" cy="1140875"/>
            </a:xfrm>
          </p:grpSpPr>
          <p:sp>
            <p:nvSpPr>
              <p:cNvPr id="2662" name="Google Shape;2662;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663" name="Google Shape;2663;p56"/>
              <p:cNvGrpSpPr/>
              <p:nvPr/>
            </p:nvGrpSpPr>
            <p:grpSpPr>
              <a:xfrm>
                <a:off x="4000175" y="1462675"/>
                <a:ext cx="1917275" cy="1140875"/>
                <a:chOff x="4000175" y="1462675"/>
                <a:chExt cx="1917275" cy="1140875"/>
              </a:xfrm>
            </p:grpSpPr>
            <p:sp>
              <p:nvSpPr>
                <p:cNvPr id="2664" name="Google Shape;2664;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665" name="Google Shape;2665;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69" name="Google Shape;2669;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70" name="Google Shape;2670;p56"/>
            <p:cNvGrpSpPr/>
            <p:nvPr/>
          </p:nvGrpSpPr>
          <p:grpSpPr>
            <a:xfrm>
              <a:off x="3875768" y="2846704"/>
              <a:ext cx="44796" cy="47366"/>
              <a:chOff x="3960625" y="2587825"/>
              <a:chExt cx="94050" cy="104125"/>
            </a:xfrm>
          </p:grpSpPr>
          <p:sp>
            <p:nvSpPr>
              <p:cNvPr id="2671" name="Google Shape;2671;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672" name="Google Shape;2672;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3" name="Google Shape;2673;p56"/>
            <p:cNvGrpSpPr/>
            <p:nvPr/>
          </p:nvGrpSpPr>
          <p:grpSpPr>
            <a:xfrm>
              <a:off x="3782759" y="2807162"/>
              <a:ext cx="82686" cy="85487"/>
              <a:chOff x="3765350" y="2500900"/>
              <a:chExt cx="173600" cy="187925"/>
            </a:xfrm>
          </p:grpSpPr>
          <p:sp>
            <p:nvSpPr>
              <p:cNvPr id="2674" name="Google Shape;2674;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675" name="Google Shape;2675;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56"/>
            <p:cNvGrpSpPr/>
            <p:nvPr/>
          </p:nvGrpSpPr>
          <p:grpSpPr>
            <a:xfrm>
              <a:off x="3775674" y="2798496"/>
              <a:ext cx="40545" cy="23564"/>
              <a:chOff x="3750475" y="2481850"/>
              <a:chExt cx="85125" cy="51800"/>
            </a:xfrm>
          </p:grpSpPr>
          <p:sp>
            <p:nvSpPr>
              <p:cNvPr id="2681" name="Google Shape;2681;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83" name="Google Shape;2683;p56"/>
            <p:cNvGrpSpPr/>
            <p:nvPr/>
          </p:nvGrpSpPr>
          <p:grpSpPr>
            <a:xfrm>
              <a:off x="3716946" y="2776024"/>
              <a:ext cx="81971" cy="76912"/>
              <a:chOff x="3627175" y="2432450"/>
              <a:chExt cx="172100" cy="169075"/>
            </a:xfrm>
          </p:grpSpPr>
          <p:sp>
            <p:nvSpPr>
              <p:cNvPr id="2684" name="Google Shape;2684;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86" name="Google Shape;2686;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87" name="Google Shape;2687;p56"/>
            <p:cNvGrpSpPr/>
            <p:nvPr/>
          </p:nvGrpSpPr>
          <p:grpSpPr>
            <a:xfrm>
              <a:off x="3685682" y="2845624"/>
              <a:ext cx="29311" cy="45055"/>
              <a:chOff x="3561536" y="2585450"/>
              <a:chExt cx="61539" cy="99045"/>
            </a:xfrm>
          </p:grpSpPr>
          <p:sp>
            <p:nvSpPr>
              <p:cNvPr id="2688" name="Google Shape;2688;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90" name="Google Shape;2690;p56"/>
            <p:cNvGrpSpPr/>
            <p:nvPr/>
          </p:nvGrpSpPr>
          <p:grpSpPr>
            <a:xfrm>
              <a:off x="3849905" y="2572252"/>
              <a:ext cx="74339" cy="119559"/>
              <a:chOff x="3906325" y="1984500"/>
              <a:chExt cx="156075" cy="262825"/>
            </a:xfrm>
          </p:grpSpPr>
          <p:sp>
            <p:nvSpPr>
              <p:cNvPr id="2691" name="Google Shape;2691;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92" name="Google Shape;2692;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56"/>
            <p:cNvGrpSpPr/>
            <p:nvPr/>
          </p:nvGrpSpPr>
          <p:grpSpPr>
            <a:xfrm>
              <a:off x="2654821" y="2414345"/>
              <a:ext cx="667570" cy="558731"/>
              <a:chOff x="1397225" y="1637375"/>
              <a:chExt cx="1401575" cy="1228250"/>
            </a:xfrm>
          </p:grpSpPr>
          <p:sp>
            <p:nvSpPr>
              <p:cNvPr id="2694" name="Google Shape;2694;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95" name="Google Shape;2695;p56"/>
              <p:cNvGrpSpPr/>
              <p:nvPr/>
            </p:nvGrpSpPr>
            <p:grpSpPr>
              <a:xfrm>
                <a:off x="1397225" y="1637375"/>
                <a:ext cx="1398775" cy="1228250"/>
                <a:chOff x="1397225" y="1637375"/>
                <a:chExt cx="1398775" cy="1228250"/>
              </a:xfrm>
            </p:grpSpPr>
            <p:sp>
              <p:nvSpPr>
                <p:cNvPr id="2696" name="Google Shape;2696;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8" name="Google Shape;2698;p56"/>
            <p:cNvGrpSpPr/>
            <p:nvPr/>
          </p:nvGrpSpPr>
          <p:grpSpPr>
            <a:xfrm>
              <a:off x="3230417" y="3103734"/>
              <a:ext cx="282982" cy="280332"/>
              <a:chOff x="2605700" y="3152850"/>
              <a:chExt cx="594125" cy="616250"/>
            </a:xfrm>
          </p:grpSpPr>
          <p:sp>
            <p:nvSpPr>
              <p:cNvPr id="2699" name="Google Shape;2699;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700" name="Google Shape;2700;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701" name="Google Shape;2701;p56"/>
            <p:cNvGrpSpPr/>
            <p:nvPr/>
          </p:nvGrpSpPr>
          <p:grpSpPr>
            <a:xfrm>
              <a:off x="3265985" y="3226989"/>
              <a:ext cx="87151" cy="346202"/>
              <a:chOff x="2680375" y="3423800"/>
              <a:chExt cx="182975" cy="761050"/>
            </a:xfrm>
          </p:grpSpPr>
          <p:sp>
            <p:nvSpPr>
              <p:cNvPr id="2702" name="Google Shape;2702;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703" name="Google Shape;2703;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4" name="Google Shape;2704;p56"/>
            <p:cNvGrpSpPr/>
            <p:nvPr/>
          </p:nvGrpSpPr>
          <p:grpSpPr>
            <a:xfrm>
              <a:off x="3855466" y="3289811"/>
              <a:ext cx="112514" cy="94210"/>
              <a:chOff x="3918000" y="3561900"/>
              <a:chExt cx="236225" cy="207100"/>
            </a:xfrm>
          </p:grpSpPr>
          <p:sp>
            <p:nvSpPr>
              <p:cNvPr id="2705" name="Google Shape;2705;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706" name="Google Shape;2706;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7" name="Google Shape;2707;p5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710" name="Google Shape;2710;p56"/>
            <p:cNvGrpSpPr/>
            <p:nvPr/>
          </p:nvGrpSpPr>
          <p:grpSpPr>
            <a:xfrm>
              <a:off x="2905224" y="2311071"/>
              <a:ext cx="596721" cy="528992"/>
              <a:chOff x="1922950" y="1410350"/>
              <a:chExt cx="1252825" cy="1162875"/>
            </a:xfrm>
          </p:grpSpPr>
          <p:sp>
            <p:nvSpPr>
              <p:cNvPr id="2711" name="Google Shape;2711;p5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727" name="Google Shape;2727;p5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47" name="Google Shape;2747;p5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48" name="Google Shape;2748;p5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56"/>
            <p:cNvGrpSpPr/>
            <p:nvPr/>
          </p:nvGrpSpPr>
          <p:grpSpPr>
            <a:xfrm>
              <a:off x="3280929" y="3294542"/>
              <a:ext cx="109894" cy="272224"/>
              <a:chOff x="2711750" y="3572300"/>
              <a:chExt cx="230725" cy="598425"/>
            </a:xfrm>
          </p:grpSpPr>
          <p:sp>
            <p:nvSpPr>
              <p:cNvPr id="2750" name="Google Shape;2750;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2" name="Google Shape;2752;p5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3" name="Google Shape;2753;p56"/>
            <p:cNvGrpSpPr/>
            <p:nvPr/>
          </p:nvGrpSpPr>
          <p:grpSpPr>
            <a:xfrm>
              <a:off x="3790439" y="2408636"/>
              <a:ext cx="73017" cy="75684"/>
              <a:chOff x="3781475" y="1624825"/>
              <a:chExt cx="153300" cy="166375"/>
            </a:xfrm>
          </p:grpSpPr>
          <p:sp>
            <p:nvSpPr>
              <p:cNvPr id="2754" name="Google Shape;2754;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8" name="Google Shape;2758;p5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5" name="Google Shape;2765;p56"/>
            <p:cNvGrpSpPr/>
            <p:nvPr/>
          </p:nvGrpSpPr>
          <p:grpSpPr>
            <a:xfrm>
              <a:off x="4403342" y="3107749"/>
              <a:ext cx="316680" cy="101374"/>
              <a:chOff x="5068275" y="3161675"/>
              <a:chExt cx="664875" cy="222850"/>
            </a:xfrm>
          </p:grpSpPr>
          <p:sp>
            <p:nvSpPr>
              <p:cNvPr id="2766" name="Google Shape;2766;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0" name="Google Shape;2770;p5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9" name="Google Shape;2799;p56"/>
            <p:cNvGrpSpPr/>
            <p:nvPr/>
          </p:nvGrpSpPr>
          <p:grpSpPr>
            <a:xfrm>
              <a:off x="3697513" y="2707266"/>
              <a:ext cx="59549" cy="79733"/>
              <a:chOff x="3586375" y="2281300"/>
              <a:chExt cx="125025" cy="175275"/>
            </a:xfrm>
          </p:grpSpPr>
          <p:sp>
            <p:nvSpPr>
              <p:cNvPr id="2800" name="Google Shape;2800;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2" name="Google Shape;2802;p5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3" name="Google Shape;2803;p56"/>
            <p:cNvGrpSpPr/>
            <p:nvPr/>
          </p:nvGrpSpPr>
          <p:grpSpPr>
            <a:xfrm>
              <a:off x="4513224" y="3221724"/>
              <a:ext cx="274563" cy="280321"/>
              <a:chOff x="5298975" y="3412225"/>
              <a:chExt cx="576450" cy="616225"/>
            </a:xfrm>
          </p:grpSpPr>
          <p:sp>
            <p:nvSpPr>
              <p:cNvPr id="2804" name="Google Shape;2804;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05" name="Google Shape;2805;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6" name="Google Shape;2806;p56"/>
            <p:cNvGrpSpPr/>
            <p:nvPr/>
          </p:nvGrpSpPr>
          <p:grpSpPr>
            <a:xfrm>
              <a:off x="4824403" y="3421846"/>
              <a:ext cx="110132" cy="130647"/>
              <a:chOff x="5952300" y="3852150"/>
              <a:chExt cx="231225" cy="287200"/>
            </a:xfrm>
          </p:grpSpPr>
          <p:sp>
            <p:nvSpPr>
              <p:cNvPr id="2807" name="Google Shape;2807;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9" name="Google Shape;2809;p5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7" name="Google Shape;2817;p56"/>
            <p:cNvGrpSpPr/>
            <p:nvPr/>
          </p:nvGrpSpPr>
          <p:grpSpPr>
            <a:xfrm>
              <a:off x="4295710" y="3079670"/>
              <a:ext cx="14968" cy="27135"/>
              <a:chOff x="4842300" y="3099950"/>
              <a:chExt cx="31425" cy="59650"/>
            </a:xfrm>
          </p:grpSpPr>
          <p:sp>
            <p:nvSpPr>
              <p:cNvPr id="2818" name="Google Shape;2818;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2" name="Google Shape;2822;p5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0" name="Google Shape;2830;p56"/>
            <p:cNvGrpSpPr/>
            <p:nvPr/>
          </p:nvGrpSpPr>
          <p:grpSpPr>
            <a:xfrm>
              <a:off x="3831056" y="2816010"/>
              <a:ext cx="37378" cy="27612"/>
              <a:chOff x="3866750" y="2520350"/>
              <a:chExt cx="78475" cy="60700"/>
            </a:xfrm>
          </p:grpSpPr>
          <p:sp>
            <p:nvSpPr>
              <p:cNvPr id="2831" name="Google Shape;2831;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5" name="Google Shape;2835;p5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52" name="Google Shape;2852;p5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64" name="Google Shape;2864;p5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7" name="Google Shape;2877;p56"/>
            <p:cNvGrpSpPr/>
            <p:nvPr/>
          </p:nvGrpSpPr>
          <p:grpSpPr>
            <a:xfrm>
              <a:off x="3632736" y="3051591"/>
              <a:ext cx="63288" cy="45217"/>
              <a:chOff x="3450375" y="3038225"/>
              <a:chExt cx="132875" cy="99400"/>
            </a:xfrm>
          </p:grpSpPr>
          <p:sp>
            <p:nvSpPr>
              <p:cNvPr id="2878" name="Google Shape;2878;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0" name="Google Shape;2880;p5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89" name="Google Shape;2889;p5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99" name="Google Shape;2899;p5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05" name="Google Shape;2905;p5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56"/>
          <p:cNvGrpSpPr/>
          <p:nvPr/>
        </p:nvGrpSpPr>
        <p:grpSpPr>
          <a:xfrm>
            <a:off x="719116" y="2850945"/>
            <a:ext cx="2622876" cy="1333540"/>
            <a:chOff x="238125" y="1038125"/>
            <a:chExt cx="7146800" cy="3633625"/>
          </a:xfrm>
        </p:grpSpPr>
        <p:sp>
          <p:nvSpPr>
            <p:cNvPr id="2916" name="Google Shape;2916;p5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56"/>
          <p:cNvGrpSpPr/>
          <p:nvPr/>
        </p:nvGrpSpPr>
        <p:grpSpPr>
          <a:xfrm>
            <a:off x="5834044" y="993055"/>
            <a:ext cx="2590840" cy="1380235"/>
            <a:chOff x="233350" y="949250"/>
            <a:chExt cx="7137300" cy="3802300"/>
          </a:xfrm>
        </p:grpSpPr>
        <p:sp>
          <p:nvSpPr>
            <p:cNvPr id="4489" name="Google Shape;4489;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6"/>
          <p:cNvGrpSpPr/>
          <p:nvPr/>
        </p:nvGrpSpPr>
        <p:grpSpPr>
          <a:xfrm>
            <a:off x="7648473" y="3037828"/>
            <a:ext cx="104231" cy="320340"/>
            <a:chOff x="7564426" y="3224343"/>
            <a:chExt cx="119985" cy="368801"/>
          </a:xfrm>
        </p:grpSpPr>
        <p:sp>
          <p:nvSpPr>
            <p:cNvPr id="4541" name="Google Shape;4541;p5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6"/>
          <p:cNvGrpSpPr/>
          <p:nvPr/>
        </p:nvGrpSpPr>
        <p:grpSpPr>
          <a:xfrm>
            <a:off x="7347962" y="3031929"/>
            <a:ext cx="189489" cy="332132"/>
            <a:chOff x="8370831" y="3202002"/>
            <a:chExt cx="218129" cy="382376"/>
          </a:xfrm>
        </p:grpSpPr>
        <p:sp>
          <p:nvSpPr>
            <p:cNvPr id="4544" name="Google Shape;4544;p5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6"/>
          <p:cNvGrpSpPr/>
          <p:nvPr/>
        </p:nvGrpSpPr>
        <p:grpSpPr>
          <a:xfrm>
            <a:off x="8071351" y="3443061"/>
            <a:ext cx="309429" cy="267000"/>
            <a:chOff x="6742064" y="3750480"/>
            <a:chExt cx="399315" cy="344560"/>
          </a:xfrm>
        </p:grpSpPr>
        <p:sp>
          <p:nvSpPr>
            <p:cNvPr id="4547" name="Google Shape;4547;p5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6"/>
          <p:cNvGrpSpPr/>
          <p:nvPr/>
        </p:nvGrpSpPr>
        <p:grpSpPr>
          <a:xfrm>
            <a:off x="7610370" y="3794109"/>
            <a:ext cx="180437" cy="281608"/>
            <a:chOff x="7248525" y="3739696"/>
            <a:chExt cx="230531" cy="359790"/>
          </a:xfrm>
        </p:grpSpPr>
        <p:sp>
          <p:nvSpPr>
            <p:cNvPr id="4550" name="Google Shape;4550;p5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6"/>
          <p:cNvGrpSpPr/>
          <p:nvPr/>
        </p:nvGrpSpPr>
        <p:grpSpPr>
          <a:xfrm>
            <a:off x="7856289" y="3437333"/>
            <a:ext cx="162896" cy="278710"/>
            <a:chOff x="7601242" y="3729267"/>
            <a:chExt cx="222566" cy="380803"/>
          </a:xfrm>
        </p:grpSpPr>
        <p:sp>
          <p:nvSpPr>
            <p:cNvPr id="4553" name="Google Shape;4553;p5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5" name="Google Shape;4555;p56"/>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6" name="Google Shape;4556;p56"/>
          <p:cNvGrpSpPr/>
          <p:nvPr/>
        </p:nvGrpSpPr>
        <p:grpSpPr>
          <a:xfrm>
            <a:off x="7345935" y="3438473"/>
            <a:ext cx="193543" cy="275990"/>
            <a:chOff x="8304647" y="3738687"/>
            <a:chExt cx="225076" cy="320956"/>
          </a:xfrm>
        </p:grpSpPr>
        <p:sp>
          <p:nvSpPr>
            <p:cNvPr id="4557" name="Google Shape;4557;p5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56"/>
          <p:cNvGrpSpPr/>
          <p:nvPr/>
        </p:nvGrpSpPr>
        <p:grpSpPr>
          <a:xfrm>
            <a:off x="7618427" y="3438473"/>
            <a:ext cx="178492" cy="275990"/>
            <a:chOff x="8615101" y="3738687"/>
            <a:chExt cx="207573" cy="320956"/>
          </a:xfrm>
        </p:grpSpPr>
        <p:sp>
          <p:nvSpPr>
            <p:cNvPr id="4561" name="Google Shape;4561;p5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4" name="Google Shape;4564;p56"/>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5" name="Google Shape;4565;p56"/>
          <p:cNvGrpSpPr/>
          <p:nvPr/>
        </p:nvGrpSpPr>
        <p:grpSpPr>
          <a:xfrm>
            <a:off x="6013132" y="3559961"/>
            <a:ext cx="557671" cy="511283"/>
            <a:chOff x="6015419" y="3716859"/>
            <a:chExt cx="557671" cy="511283"/>
          </a:xfrm>
        </p:grpSpPr>
        <p:sp>
          <p:nvSpPr>
            <p:cNvPr id="4566" name="Google Shape;4566;p5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7" name="Google Shape;4567;p56"/>
            <p:cNvGrpSpPr/>
            <p:nvPr/>
          </p:nvGrpSpPr>
          <p:grpSpPr>
            <a:xfrm>
              <a:off x="6036094" y="3716980"/>
              <a:ext cx="529860" cy="510468"/>
              <a:chOff x="6036094" y="3716980"/>
              <a:chExt cx="529860" cy="510468"/>
            </a:xfrm>
          </p:grpSpPr>
          <p:sp>
            <p:nvSpPr>
              <p:cNvPr id="4568" name="Google Shape;4568;p5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8" name="Google Shape;4578;p56"/>
          <p:cNvGrpSpPr/>
          <p:nvPr/>
        </p:nvGrpSpPr>
        <p:grpSpPr>
          <a:xfrm>
            <a:off x="6642017" y="2916730"/>
            <a:ext cx="576302" cy="511871"/>
            <a:chOff x="6644304" y="3073628"/>
            <a:chExt cx="576302" cy="511871"/>
          </a:xfrm>
        </p:grpSpPr>
        <p:sp>
          <p:nvSpPr>
            <p:cNvPr id="4579" name="Google Shape;4579;p5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56"/>
            <p:cNvGrpSpPr/>
            <p:nvPr/>
          </p:nvGrpSpPr>
          <p:grpSpPr>
            <a:xfrm>
              <a:off x="6712169" y="3085440"/>
              <a:ext cx="481622" cy="494913"/>
              <a:chOff x="6712169" y="3085440"/>
              <a:chExt cx="481622" cy="494913"/>
            </a:xfrm>
          </p:grpSpPr>
          <p:sp>
            <p:nvSpPr>
              <p:cNvPr id="4581" name="Google Shape;4581;p5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6" name="Google Shape;4586;p5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9" name="Google Shape;4589;p56"/>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56"/>
          <p:cNvGrpSpPr/>
          <p:nvPr/>
        </p:nvGrpSpPr>
        <p:grpSpPr>
          <a:xfrm>
            <a:off x="6649868" y="3559725"/>
            <a:ext cx="560631" cy="511352"/>
            <a:chOff x="6652154" y="3716623"/>
            <a:chExt cx="560631" cy="511352"/>
          </a:xfrm>
        </p:grpSpPr>
        <p:sp>
          <p:nvSpPr>
            <p:cNvPr id="4591" name="Google Shape;4591;p5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2" name="Google Shape;4592;p56"/>
            <p:cNvGrpSpPr/>
            <p:nvPr/>
          </p:nvGrpSpPr>
          <p:grpSpPr>
            <a:xfrm>
              <a:off x="6669657" y="3716715"/>
              <a:ext cx="466779" cy="464290"/>
              <a:chOff x="6669657" y="3716715"/>
              <a:chExt cx="466779" cy="464290"/>
            </a:xfrm>
          </p:grpSpPr>
          <p:sp>
            <p:nvSpPr>
              <p:cNvPr id="4593" name="Google Shape;4593;p5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6" name="Google Shape;4606;p56"/>
          <p:cNvGrpSpPr/>
          <p:nvPr/>
        </p:nvGrpSpPr>
        <p:grpSpPr>
          <a:xfrm>
            <a:off x="7843959" y="3841134"/>
            <a:ext cx="187557" cy="187557"/>
            <a:chOff x="8565775" y="671075"/>
            <a:chExt cx="441000" cy="441000"/>
          </a:xfrm>
        </p:grpSpPr>
        <p:sp>
          <p:nvSpPr>
            <p:cNvPr id="4607" name="Google Shape;4607;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9" name="Google Shape;4609;p56"/>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6"/>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1" name="Google Shape;4611;p56"/>
          <p:cNvGrpSpPr/>
          <p:nvPr/>
        </p:nvGrpSpPr>
        <p:grpSpPr>
          <a:xfrm>
            <a:off x="5997814" y="2919352"/>
            <a:ext cx="587871" cy="512373"/>
            <a:chOff x="6000100" y="3076250"/>
            <a:chExt cx="587871" cy="512373"/>
          </a:xfrm>
        </p:grpSpPr>
        <p:sp>
          <p:nvSpPr>
            <p:cNvPr id="4612" name="Google Shape;4612;p5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56"/>
            <p:cNvGrpSpPr/>
            <p:nvPr/>
          </p:nvGrpSpPr>
          <p:grpSpPr>
            <a:xfrm>
              <a:off x="6031360" y="3076713"/>
              <a:ext cx="539107" cy="480965"/>
              <a:chOff x="6031360" y="3076713"/>
              <a:chExt cx="539107" cy="480965"/>
            </a:xfrm>
          </p:grpSpPr>
          <p:sp>
            <p:nvSpPr>
              <p:cNvPr id="4614" name="Google Shape;4614;p5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1" name="Google Shape;4621;p56"/>
          <p:cNvGrpSpPr/>
          <p:nvPr/>
        </p:nvGrpSpPr>
        <p:grpSpPr>
          <a:xfrm>
            <a:off x="3369305" y="938716"/>
            <a:ext cx="2310381" cy="1488888"/>
            <a:chOff x="229225" y="549050"/>
            <a:chExt cx="7161750" cy="4615275"/>
          </a:xfrm>
        </p:grpSpPr>
        <p:sp>
          <p:nvSpPr>
            <p:cNvPr id="4622" name="Google Shape;4622;p56"/>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6"/>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6"/>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6"/>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6"/>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6"/>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6"/>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6"/>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6"/>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6"/>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6"/>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6"/>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6"/>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6"/>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6"/>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6"/>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6"/>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6"/>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6"/>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6"/>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6"/>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6"/>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6"/>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6"/>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6"/>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6"/>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6"/>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6"/>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6"/>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6"/>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6"/>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6"/>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6"/>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6"/>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6"/>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6"/>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6"/>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6"/>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6"/>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6"/>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6"/>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6"/>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6"/>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6"/>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6"/>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6"/>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6"/>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6"/>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6"/>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6"/>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6"/>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6"/>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6"/>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6"/>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6"/>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6"/>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6"/>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6"/>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6"/>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6"/>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6"/>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6"/>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6"/>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6"/>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6"/>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6"/>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6"/>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6"/>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6"/>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6"/>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6"/>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6"/>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6"/>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6"/>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6"/>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6"/>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6"/>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6"/>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6"/>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6"/>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6"/>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6"/>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6"/>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6"/>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6"/>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6"/>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6"/>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6"/>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6"/>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6"/>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6"/>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6"/>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6"/>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6"/>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6"/>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6"/>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6"/>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6"/>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6"/>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6"/>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6"/>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6"/>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6"/>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6"/>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6"/>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6"/>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6"/>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6"/>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6"/>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6"/>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6"/>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6"/>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6"/>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6"/>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6"/>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6"/>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6"/>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56"/>
          <p:cNvGrpSpPr/>
          <p:nvPr/>
        </p:nvGrpSpPr>
        <p:grpSpPr>
          <a:xfrm>
            <a:off x="3514723" y="2830563"/>
            <a:ext cx="2310282" cy="1374222"/>
            <a:chOff x="238125" y="732525"/>
            <a:chExt cx="7130500" cy="4241425"/>
          </a:xfrm>
        </p:grpSpPr>
        <p:sp>
          <p:nvSpPr>
            <p:cNvPr id="4740" name="Google Shape;4740;p56"/>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6"/>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6"/>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6"/>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6"/>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6"/>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6"/>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6"/>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6"/>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6"/>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6"/>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6"/>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6"/>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6"/>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6"/>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6"/>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6"/>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6"/>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6"/>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6"/>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6"/>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6"/>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6"/>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6"/>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6"/>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6"/>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6"/>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6"/>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6"/>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6"/>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6"/>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6"/>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6"/>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6"/>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6"/>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6"/>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6"/>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6"/>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6"/>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6"/>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6"/>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6"/>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6"/>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6"/>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6"/>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6"/>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6"/>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6"/>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6"/>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6"/>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6"/>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6"/>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6"/>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6"/>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6"/>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6"/>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6"/>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6"/>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6"/>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6"/>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6"/>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6"/>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6"/>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6"/>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6"/>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6"/>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6"/>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6"/>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6"/>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6"/>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6"/>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6"/>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6"/>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6"/>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6"/>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6"/>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6"/>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6"/>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6"/>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6"/>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6"/>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6"/>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6"/>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6"/>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6"/>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6"/>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6"/>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6"/>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6"/>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6"/>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6"/>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6"/>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6"/>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6"/>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6"/>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6"/>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6"/>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6"/>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6"/>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6"/>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6"/>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6"/>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6"/>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6"/>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6"/>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6"/>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6"/>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6"/>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6"/>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6"/>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6"/>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6"/>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6"/>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6"/>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57"/>
          <p:cNvGrpSpPr/>
          <p:nvPr/>
        </p:nvGrpSpPr>
        <p:grpSpPr>
          <a:xfrm>
            <a:off x="725414" y="969763"/>
            <a:ext cx="2507799" cy="206239"/>
            <a:chOff x="106648" y="895722"/>
            <a:chExt cx="4481413" cy="374300"/>
          </a:xfrm>
        </p:grpSpPr>
        <p:grpSp>
          <p:nvGrpSpPr>
            <p:cNvPr id="4859" name="Google Shape;4859;p57"/>
            <p:cNvGrpSpPr/>
            <p:nvPr/>
          </p:nvGrpSpPr>
          <p:grpSpPr>
            <a:xfrm>
              <a:off x="2233276" y="895722"/>
              <a:ext cx="1082667" cy="223591"/>
              <a:chOff x="4808316" y="2800065"/>
              <a:chExt cx="1999386" cy="412910"/>
            </a:xfrm>
          </p:grpSpPr>
          <p:sp>
            <p:nvSpPr>
              <p:cNvPr id="4860" name="Google Shape;4860;p5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1" name="Google Shape;4861;p57"/>
              <p:cNvGrpSpPr/>
              <p:nvPr/>
            </p:nvGrpSpPr>
            <p:grpSpPr>
              <a:xfrm>
                <a:off x="4808316" y="2800065"/>
                <a:ext cx="92400" cy="411825"/>
                <a:chOff x="845575" y="2563700"/>
                <a:chExt cx="92400" cy="411825"/>
              </a:xfrm>
            </p:grpSpPr>
            <p:cxnSp>
              <p:nvCxnSpPr>
                <p:cNvPr id="4862" name="Google Shape;4862;p5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3" name="Google Shape;4863;p5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4" name="Google Shape;4864;p57"/>
            <p:cNvGrpSpPr/>
            <p:nvPr/>
          </p:nvGrpSpPr>
          <p:grpSpPr>
            <a:xfrm>
              <a:off x="106648" y="895722"/>
              <a:ext cx="1088401" cy="223591"/>
              <a:chOff x="881025" y="2800065"/>
              <a:chExt cx="2009975" cy="412910"/>
            </a:xfrm>
          </p:grpSpPr>
          <p:sp>
            <p:nvSpPr>
              <p:cNvPr id="4865" name="Google Shape;4865;p5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6" name="Google Shape;4866;p57"/>
              <p:cNvGrpSpPr/>
              <p:nvPr/>
            </p:nvGrpSpPr>
            <p:grpSpPr>
              <a:xfrm>
                <a:off x="881025" y="2800065"/>
                <a:ext cx="92400" cy="411825"/>
                <a:chOff x="845575" y="2563700"/>
                <a:chExt cx="92400" cy="411825"/>
              </a:xfrm>
            </p:grpSpPr>
            <p:cxnSp>
              <p:nvCxnSpPr>
                <p:cNvPr id="4867" name="Google Shape;4867;p5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8" name="Google Shape;4868;p5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9" name="Google Shape;4869;p57"/>
            <p:cNvGrpSpPr/>
            <p:nvPr/>
          </p:nvGrpSpPr>
          <p:grpSpPr>
            <a:xfrm>
              <a:off x="1172346" y="1047018"/>
              <a:ext cx="1083151" cy="223003"/>
              <a:chOff x="2849073" y="3079467"/>
              <a:chExt cx="2000279" cy="411825"/>
            </a:xfrm>
          </p:grpSpPr>
          <p:sp>
            <p:nvSpPr>
              <p:cNvPr id="4870" name="Google Shape;4870;p5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1" name="Google Shape;4871;p57"/>
              <p:cNvGrpSpPr/>
              <p:nvPr/>
            </p:nvGrpSpPr>
            <p:grpSpPr>
              <a:xfrm rot="10800000">
                <a:off x="2849073" y="3079467"/>
                <a:ext cx="92400" cy="411825"/>
                <a:chOff x="2070100" y="2563700"/>
                <a:chExt cx="92400" cy="411825"/>
              </a:xfrm>
            </p:grpSpPr>
            <p:cxnSp>
              <p:nvCxnSpPr>
                <p:cNvPr id="4872" name="Google Shape;4872;p5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73" name="Google Shape;4873;p5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4" name="Google Shape;4874;p57"/>
            <p:cNvGrpSpPr/>
            <p:nvPr/>
          </p:nvGrpSpPr>
          <p:grpSpPr>
            <a:xfrm>
              <a:off x="3290132" y="1047018"/>
              <a:ext cx="1297929" cy="223003"/>
              <a:chOff x="6760035" y="3079467"/>
              <a:chExt cx="2396914" cy="411825"/>
            </a:xfrm>
          </p:grpSpPr>
          <p:sp>
            <p:nvSpPr>
              <p:cNvPr id="4875" name="Google Shape;4875;p5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6" name="Google Shape;4876;p57"/>
              <p:cNvGrpSpPr/>
              <p:nvPr/>
            </p:nvGrpSpPr>
            <p:grpSpPr>
              <a:xfrm rot="10800000">
                <a:off x="6760035" y="3079467"/>
                <a:ext cx="92400" cy="411825"/>
                <a:chOff x="2070100" y="2563700"/>
                <a:chExt cx="92400" cy="411825"/>
              </a:xfrm>
            </p:grpSpPr>
            <p:cxnSp>
              <p:nvCxnSpPr>
                <p:cNvPr id="4877" name="Google Shape;4877;p5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78" name="Google Shape;4878;p5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9" name="Google Shape;4879;p57"/>
          <p:cNvGrpSpPr/>
          <p:nvPr/>
        </p:nvGrpSpPr>
        <p:grpSpPr>
          <a:xfrm>
            <a:off x="2143176" y="3369134"/>
            <a:ext cx="1086701" cy="799429"/>
            <a:chOff x="2183288" y="3555572"/>
            <a:chExt cx="1136241" cy="835873"/>
          </a:xfrm>
        </p:grpSpPr>
        <p:sp>
          <p:nvSpPr>
            <p:cNvPr id="4880" name="Google Shape;4880;p5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57"/>
            <p:cNvGrpSpPr/>
            <p:nvPr/>
          </p:nvGrpSpPr>
          <p:grpSpPr>
            <a:xfrm>
              <a:off x="2205895" y="3637269"/>
              <a:ext cx="1089848" cy="724993"/>
              <a:chOff x="2205895" y="3637269"/>
              <a:chExt cx="1089848" cy="724993"/>
            </a:xfrm>
          </p:grpSpPr>
          <p:sp>
            <p:nvSpPr>
              <p:cNvPr id="4882" name="Google Shape;4882;p5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8" name="Google Shape;4888;p5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9" name="Google Shape;4889;p5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90" name="Google Shape;4890;p57"/>
            <p:cNvGrpSpPr/>
            <p:nvPr/>
          </p:nvGrpSpPr>
          <p:grpSpPr>
            <a:xfrm>
              <a:off x="3173850" y="3779426"/>
              <a:ext cx="145679" cy="70048"/>
              <a:chOff x="3173850" y="3779426"/>
              <a:chExt cx="145679" cy="70048"/>
            </a:xfrm>
          </p:grpSpPr>
          <p:cxnSp>
            <p:nvCxnSpPr>
              <p:cNvPr id="4891" name="Google Shape;4891;p5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892" name="Google Shape;4892;p5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57"/>
            <p:cNvGrpSpPr/>
            <p:nvPr/>
          </p:nvGrpSpPr>
          <p:grpSpPr>
            <a:xfrm>
              <a:off x="2183288" y="4139483"/>
              <a:ext cx="145133" cy="70048"/>
              <a:chOff x="2183288" y="4139483"/>
              <a:chExt cx="145133" cy="70048"/>
            </a:xfrm>
          </p:grpSpPr>
          <p:cxnSp>
            <p:nvCxnSpPr>
              <p:cNvPr id="4894" name="Google Shape;4894;p5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895" name="Google Shape;4895;p5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6" name="Google Shape;4896;p5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7" name="Google Shape;4897;p5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98" name="Google Shape;4898;p57"/>
            <p:cNvGrpSpPr/>
            <p:nvPr/>
          </p:nvGrpSpPr>
          <p:grpSpPr>
            <a:xfrm>
              <a:off x="2943836" y="4268886"/>
              <a:ext cx="60717" cy="122559"/>
              <a:chOff x="2943836" y="4268886"/>
              <a:chExt cx="60717" cy="122559"/>
            </a:xfrm>
          </p:grpSpPr>
          <p:sp>
            <p:nvSpPr>
              <p:cNvPr id="4899" name="Google Shape;4899;p5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0" name="Google Shape;4900;p5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901" name="Google Shape;4901;p57"/>
          <p:cNvGrpSpPr/>
          <p:nvPr/>
        </p:nvGrpSpPr>
        <p:grpSpPr>
          <a:xfrm>
            <a:off x="3406121" y="1290134"/>
            <a:ext cx="1675870" cy="758251"/>
            <a:chOff x="3530532" y="1496185"/>
            <a:chExt cx="1562000" cy="706730"/>
          </a:xfrm>
        </p:grpSpPr>
        <p:cxnSp>
          <p:nvCxnSpPr>
            <p:cNvPr id="4902" name="Google Shape;4902;p5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903" name="Google Shape;4903;p57"/>
            <p:cNvGrpSpPr/>
            <p:nvPr/>
          </p:nvGrpSpPr>
          <p:grpSpPr>
            <a:xfrm>
              <a:off x="3530532" y="1496185"/>
              <a:ext cx="323430" cy="463587"/>
              <a:chOff x="3530532" y="1496185"/>
              <a:chExt cx="323430" cy="463587"/>
            </a:xfrm>
          </p:grpSpPr>
          <p:grpSp>
            <p:nvGrpSpPr>
              <p:cNvPr id="4904" name="Google Shape;4904;p57"/>
              <p:cNvGrpSpPr/>
              <p:nvPr/>
            </p:nvGrpSpPr>
            <p:grpSpPr>
              <a:xfrm>
                <a:off x="3567462" y="1496185"/>
                <a:ext cx="286500" cy="361376"/>
                <a:chOff x="3567462" y="1496185"/>
                <a:chExt cx="286500" cy="361376"/>
              </a:xfrm>
            </p:grpSpPr>
            <p:cxnSp>
              <p:nvCxnSpPr>
                <p:cNvPr id="4905" name="Google Shape;4905;p5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06" name="Google Shape;4906;p5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7" name="Google Shape;4907;p5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57"/>
            <p:cNvGrpSpPr/>
            <p:nvPr/>
          </p:nvGrpSpPr>
          <p:grpSpPr>
            <a:xfrm>
              <a:off x="3891569" y="1779209"/>
              <a:ext cx="323945" cy="423706"/>
              <a:chOff x="3891569" y="1779209"/>
              <a:chExt cx="323945" cy="423706"/>
            </a:xfrm>
          </p:grpSpPr>
          <p:grpSp>
            <p:nvGrpSpPr>
              <p:cNvPr id="4909" name="Google Shape;4909;p57"/>
              <p:cNvGrpSpPr/>
              <p:nvPr/>
            </p:nvGrpSpPr>
            <p:grpSpPr>
              <a:xfrm>
                <a:off x="3929014" y="1881638"/>
                <a:ext cx="286500" cy="321278"/>
                <a:chOff x="3929014" y="1881638"/>
                <a:chExt cx="286500" cy="321278"/>
              </a:xfrm>
            </p:grpSpPr>
            <p:cxnSp>
              <p:nvCxnSpPr>
                <p:cNvPr id="4910" name="Google Shape;4910;p5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911" name="Google Shape;4911;p5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2" name="Google Shape;4912;p5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57"/>
            <p:cNvGrpSpPr/>
            <p:nvPr/>
          </p:nvGrpSpPr>
          <p:grpSpPr>
            <a:xfrm>
              <a:off x="4252606" y="1496185"/>
              <a:ext cx="324721" cy="463587"/>
              <a:chOff x="4252606" y="1496185"/>
              <a:chExt cx="324721" cy="463587"/>
            </a:xfrm>
          </p:grpSpPr>
          <p:grpSp>
            <p:nvGrpSpPr>
              <p:cNvPr id="4914" name="Google Shape;4914;p57"/>
              <p:cNvGrpSpPr/>
              <p:nvPr/>
            </p:nvGrpSpPr>
            <p:grpSpPr>
              <a:xfrm>
                <a:off x="4290828" y="1496185"/>
                <a:ext cx="286500" cy="361376"/>
                <a:chOff x="4290828" y="1496185"/>
                <a:chExt cx="286500" cy="361376"/>
              </a:xfrm>
            </p:grpSpPr>
            <p:cxnSp>
              <p:nvCxnSpPr>
                <p:cNvPr id="4915" name="Google Shape;4915;p5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16" name="Google Shape;4916;p5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7" name="Google Shape;4917;p5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57"/>
            <p:cNvGrpSpPr/>
            <p:nvPr/>
          </p:nvGrpSpPr>
          <p:grpSpPr>
            <a:xfrm>
              <a:off x="4613643" y="1763716"/>
              <a:ext cx="325308" cy="439200"/>
              <a:chOff x="4613643" y="1763716"/>
              <a:chExt cx="325308" cy="439200"/>
            </a:xfrm>
          </p:grpSpPr>
          <p:grpSp>
            <p:nvGrpSpPr>
              <p:cNvPr id="4919" name="Google Shape;4919;p57"/>
              <p:cNvGrpSpPr/>
              <p:nvPr/>
            </p:nvGrpSpPr>
            <p:grpSpPr>
              <a:xfrm>
                <a:off x="4652451" y="1879538"/>
                <a:ext cx="286500" cy="323378"/>
                <a:chOff x="4652451" y="1879538"/>
                <a:chExt cx="286500" cy="323378"/>
              </a:xfrm>
            </p:grpSpPr>
            <p:cxnSp>
              <p:nvCxnSpPr>
                <p:cNvPr id="4920" name="Google Shape;4920;p5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921" name="Google Shape;4921;p5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2" name="Google Shape;4922;p5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3" name="Google Shape;4923;p57"/>
          <p:cNvGrpSpPr/>
          <p:nvPr/>
        </p:nvGrpSpPr>
        <p:grpSpPr>
          <a:xfrm>
            <a:off x="3417981" y="2143759"/>
            <a:ext cx="1652173" cy="391517"/>
            <a:chOff x="3512551" y="2358270"/>
            <a:chExt cx="1597383" cy="378533"/>
          </a:xfrm>
        </p:grpSpPr>
        <p:cxnSp>
          <p:nvCxnSpPr>
            <p:cNvPr id="4924" name="Google Shape;4924;p57"/>
            <p:cNvCxnSpPr>
              <a:stCxn id="4925" idx="6"/>
              <a:endCxn id="4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927" name="Google Shape;4927;p57"/>
            <p:cNvGrpSpPr/>
            <p:nvPr/>
          </p:nvGrpSpPr>
          <p:grpSpPr>
            <a:xfrm>
              <a:off x="3512551" y="2358270"/>
              <a:ext cx="225647" cy="307714"/>
              <a:chOff x="2182679" y="2004714"/>
              <a:chExt cx="792300" cy="1080458"/>
            </a:xfrm>
          </p:grpSpPr>
          <p:cxnSp>
            <p:nvCxnSpPr>
              <p:cNvPr id="4928" name="Google Shape;4928;p57"/>
              <p:cNvCxnSpPr>
                <a:stCxn id="4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25" name="Google Shape;4925;p5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57"/>
            <p:cNvGrpSpPr/>
            <p:nvPr/>
          </p:nvGrpSpPr>
          <p:grpSpPr>
            <a:xfrm>
              <a:off x="3969644" y="2440153"/>
              <a:ext cx="225853" cy="296651"/>
              <a:chOff x="3775710" y="1729289"/>
              <a:chExt cx="136500" cy="179289"/>
            </a:xfrm>
          </p:grpSpPr>
          <p:cxnSp>
            <p:nvCxnSpPr>
              <p:cNvPr id="4931" name="Google Shape;4931;p5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932" name="Google Shape;4932;p5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57"/>
            <p:cNvGrpSpPr/>
            <p:nvPr/>
          </p:nvGrpSpPr>
          <p:grpSpPr>
            <a:xfrm>
              <a:off x="4427051" y="2358270"/>
              <a:ext cx="225647" cy="307714"/>
              <a:chOff x="5393704" y="2004714"/>
              <a:chExt cx="792300" cy="1080458"/>
            </a:xfrm>
          </p:grpSpPr>
          <p:cxnSp>
            <p:nvCxnSpPr>
              <p:cNvPr id="4935" name="Google Shape;4935;p57"/>
              <p:cNvCxnSpPr>
                <a:stCxn id="4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37" name="Google Shape;4937;p5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57"/>
            <p:cNvGrpSpPr/>
            <p:nvPr/>
          </p:nvGrpSpPr>
          <p:grpSpPr>
            <a:xfrm>
              <a:off x="4884287" y="2440252"/>
              <a:ext cx="225647" cy="296532"/>
              <a:chOff x="6999166" y="2292572"/>
              <a:chExt cx="792300" cy="1041192"/>
            </a:xfrm>
          </p:grpSpPr>
          <p:cxnSp>
            <p:nvCxnSpPr>
              <p:cNvPr id="4939" name="Google Shape;4939;p5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926" name="Google Shape;4926;p5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1" name="Google Shape;4941;p57"/>
          <p:cNvGrpSpPr/>
          <p:nvPr/>
        </p:nvGrpSpPr>
        <p:grpSpPr>
          <a:xfrm>
            <a:off x="6838789" y="979959"/>
            <a:ext cx="1581844" cy="732818"/>
            <a:chOff x="634175" y="2986275"/>
            <a:chExt cx="3147949" cy="1458344"/>
          </a:xfrm>
        </p:grpSpPr>
        <p:cxnSp>
          <p:nvCxnSpPr>
            <p:cNvPr id="4942" name="Google Shape;4942;p57"/>
            <p:cNvCxnSpPr>
              <a:stCxn id="4943" idx="4"/>
              <a:endCxn id="4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945" name="Google Shape;4945;p57"/>
            <p:cNvCxnSpPr>
              <a:stCxn id="4944" idx="0"/>
              <a:endCxn id="4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47" name="Google Shape;4947;p57"/>
            <p:cNvCxnSpPr>
              <a:stCxn id="4946" idx="4"/>
              <a:endCxn id="4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49" name="Google Shape;4949;p57"/>
            <p:cNvCxnSpPr>
              <a:stCxn id="4948" idx="0"/>
              <a:endCxn id="4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950" name="Google Shape;4950;p5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46" name="Google Shape;4946;p5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43" name="Google Shape;4943;p5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48" name="Google Shape;4948;p5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44" name="Google Shape;4944;p5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951" name="Google Shape;4951;p57"/>
          <p:cNvGrpSpPr/>
          <p:nvPr/>
        </p:nvGrpSpPr>
        <p:grpSpPr>
          <a:xfrm>
            <a:off x="3406504" y="2674269"/>
            <a:ext cx="1675128" cy="313674"/>
            <a:chOff x="998425" y="1182125"/>
            <a:chExt cx="1065400" cy="199500"/>
          </a:xfrm>
        </p:grpSpPr>
        <p:sp>
          <p:nvSpPr>
            <p:cNvPr id="4952" name="Google Shape;4952;p5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57"/>
          <p:cNvGrpSpPr/>
          <p:nvPr/>
        </p:nvGrpSpPr>
        <p:grpSpPr>
          <a:xfrm>
            <a:off x="3406503" y="3630235"/>
            <a:ext cx="1675129" cy="525345"/>
            <a:chOff x="5194708" y="3484366"/>
            <a:chExt cx="3148148" cy="987304"/>
          </a:xfrm>
        </p:grpSpPr>
        <p:grpSp>
          <p:nvGrpSpPr>
            <p:cNvPr id="4958" name="Google Shape;4958;p57"/>
            <p:cNvGrpSpPr/>
            <p:nvPr/>
          </p:nvGrpSpPr>
          <p:grpSpPr>
            <a:xfrm>
              <a:off x="7531521" y="3484366"/>
              <a:ext cx="811335" cy="987304"/>
              <a:chOff x="3379425" y="1617275"/>
              <a:chExt cx="1090650" cy="1327200"/>
            </a:xfrm>
          </p:grpSpPr>
          <p:sp>
            <p:nvSpPr>
              <p:cNvPr id="4959" name="Google Shape;4959;p5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57"/>
            <p:cNvGrpSpPr/>
            <p:nvPr/>
          </p:nvGrpSpPr>
          <p:grpSpPr>
            <a:xfrm>
              <a:off x="6752546" y="3484366"/>
              <a:ext cx="811428" cy="987304"/>
              <a:chOff x="2332275" y="1617275"/>
              <a:chExt cx="1090775" cy="1327200"/>
            </a:xfrm>
          </p:grpSpPr>
          <p:sp>
            <p:nvSpPr>
              <p:cNvPr id="4963" name="Google Shape;4963;p5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57"/>
            <p:cNvGrpSpPr/>
            <p:nvPr/>
          </p:nvGrpSpPr>
          <p:grpSpPr>
            <a:xfrm>
              <a:off x="5973664" y="3484366"/>
              <a:ext cx="811335" cy="987304"/>
              <a:chOff x="1285250" y="1617275"/>
              <a:chExt cx="1090650" cy="1327200"/>
            </a:xfrm>
          </p:grpSpPr>
          <p:sp>
            <p:nvSpPr>
              <p:cNvPr id="4967" name="Google Shape;4967;p5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57"/>
            <p:cNvGrpSpPr/>
            <p:nvPr/>
          </p:nvGrpSpPr>
          <p:grpSpPr>
            <a:xfrm>
              <a:off x="5194708" y="3484366"/>
              <a:ext cx="811409" cy="987304"/>
              <a:chOff x="238125" y="1617275"/>
              <a:chExt cx="1090750" cy="1327200"/>
            </a:xfrm>
          </p:grpSpPr>
          <p:sp>
            <p:nvSpPr>
              <p:cNvPr id="4971" name="Google Shape;4971;p5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4" name="Google Shape;4974;p57"/>
          <p:cNvGrpSpPr/>
          <p:nvPr/>
        </p:nvGrpSpPr>
        <p:grpSpPr>
          <a:xfrm>
            <a:off x="6840188" y="2276124"/>
            <a:ext cx="1579046" cy="522230"/>
            <a:chOff x="6853641" y="2534077"/>
            <a:chExt cx="1515545" cy="501229"/>
          </a:xfrm>
        </p:grpSpPr>
        <p:grpSp>
          <p:nvGrpSpPr>
            <p:cNvPr id="4975" name="Google Shape;4975;p57"/>
            <p:cNvGrpSpPr/>
            <p:nvPr/>
          </p:nvGrpSpPr>
          <p:grpSpPr>
            <a:xfrm>
              <a:off x="6853641" y="2618923"/>
              <a:ext cx="1515545" cy="324556"/>
              <a:chOff x="6853641" y="2618923"/>
              <a:chExt cx="1515545" cy="324556"/>
            </a:xfrm>
          </p:grpSpPr>
          <p:sp>
            <p:nvSpPr>
              <p:cNvPr id="4976" name="Google Shape;4976;p5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1" name="Google Shape;4981;p5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57"/>
          <p:cNvGrpSpPr/>
          <p:nvPr/>
        </p:nvGrpSpPr>
        <p:grpSpPr>
          <a:xfrm>
            <a:off x="3435080" y="3151165"/>
            <a:ext cx="1617976" cy="346616"/>
            <a:chOff x="1808063" y="4294338"/>
            <a:chExt cx="3370782" cy="721817"/>
          </a:xfrm>
        </p:grpSpPr>
        <p:sp>
          <p:nvSpPr>
            <p:cNvPr id="4987" name="Google Shape;4987;p5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57"/>
          <p:cNvGrpSpPr/>
          <p:nvPr/>
        </p:nvGrpSpPr>
        <p:grpSpPr>
          <a:xfrm>
            <a:off x="5261076" y="3817915"/>
            <a:ext cx="1417067" cy="350605"/>
            <a:chOff x="4234950" y="2101012"/>
            <a:chExt cx="4219974" cy="1044090"/>
          </a:xfrm>
        </p:grpSpPr>
        <p:sp>
          <p:nvSpPr>
            <p:cNvPr id="4998" name="Google Shape;4998;p5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57"/>
          <p:cNvGrpSpPr/>
          <p:nvPr/>
        </p:nvGrpSpPr>
        <p:grpSpPr>
          <a:xfrm>
            <a:off x="6836548" y="1808672"/>
            <a:ext cx="1586327" cy="371557"/>
            <a:chOff x="1247650" y="2075423"/>
            <a:chExt cx="6648477" cy="1557238"/>
          </a:xfrm>
        </p:grpSpPr>
        <p:sp>
          <p:nvSpPr>
            <p:cNvPr id="5015" name="Google Shape;5015;p5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57"/>
          <p:cNvGrpSpPr/>
          <p:nvPr/>
        </p:nvGrpSpPr>
        <p:grpSpPr>
          <a:xfrm>
            <a:off x="5267818" y="961862"/>
            <a:ext cx="1415601" cy="1648533"/>
            <a:chOff x="1839112" y="2209163"/>
            <a:chExt cx="1918159" cy="2233784"/>
          </a:xfrm>
        </p:grpSpPr>
        <p:sp>
          <p:nvSpPr>
            <p:cNvPr id="5022" name="Google Shape;5022;p5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5" name="Google Shape;5025;p57"/>
            <p:cNvCxnSpPr>
              <a:stCxn id="5022" idx="6"/>
              <a:endCxn id="5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26" name="Google Shape;5026;p57"/>
            <p:cNvCxnSpPr>
              <a:stCxn id="5023" idx="4"/>
              <a:endCxn id="5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028" name="Google Shape;5028;p57"/>
            <p:cNvCxnSpPr>
              <a:stCxn id="5027" idx="6"/>
              <a:endCxn id="5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29" name="Google Shape;5029;p57"/>
            <p:cNvCxnSpPr>
              <a:stCxn id="5024" idx="4"/>
              <a:endCxn id="5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027" name="Google Shape;5027;p5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2" name="Google Shape;5032;p57"/>
            <p:cNvCxnSpPr>
              <a:endCxn id="5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033" name="Google Shape;5033;p57"/>
          <p:cNvGrpSpPr/>
          <p:nvPr/>
        </p:nvGrpSpPr>
        <p:grpSpPr>
          <a:xfrm>
            <a:off x="3425084" y="979946"/>
            <a:ext cx="1637968" cy="154942"/>
            <a:chOff x="238125" y="2506075"/>
            <a:chExt cx="7115411" cy="673075"/>
          </a:xfrm>
        </p:grpSpPr>
        <p:sp>
          <p:nvSpPr>
            <p:cNvPr id="5034" name="Google Shape;5034;p5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57"/>
          <p:cNvGrpSpPr/>
          <p:nvPr/>
        </p:nvGrpSpPr>
        <p:grpSpPr>
          <a:xfrm>
            <a:off x="1965820" y="1294664"/>
            <a:ext cx="1262932" cy="785408"/>
            <a:chOff x="548861" y="389676"/>
            <a:chExt cx="3843371" cy="2390163"/>
          </a:xfrm>
        </p:grpSpPr>
        <p:cxnSp>
          <p:nvCxnSpPr>
            <p:cNvPr id="5040" name="Google Shape;5040;p5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41" name="Google Shape;5041;p5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42" name="Google Shape;5042;p5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43" name="Google Shape;5043;p5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044" name="Google Shape;5044;p5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045" name="Google Shape;5045;p5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6" name="Google Shape;5046;p5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047" name="Google Shape;5047;p5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57"/>
          <p:cNvGrpSpPr/>
          <p:nvPr/>
        </p:nvGrpSpPr>
        <p:grpSpPr>
          <a:xfrm>
            <a:off x="753952" y="2401541"/>
            <a:ext cx="1412054" cy="633562"/>
            <a:chOff x="1187400" y="2529299"/>
            <a:chExt cx="6769193" cy="2241903"/>
          </a:xfrm>
        </p:grpSpPr>
        <p:sp>
          <p:nvSpPr>
            <p:cNvPr id="5054" name="Google Shape;5054;p5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55" name="Google Shape;5055;p5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6" name="Google Shape;5056;p5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7" name="Google Shape;5057;p5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8" name="Google Shape;5058;p5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9" name="Google Shape;5059;p5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60" name="Google Shape;5060;p5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061" name="Google Shape;5061;p57"/>
            <p:cNvCxnSpPr>
              <a:stCxn id="5054" idx="2"/>
              <a:endCxn id="5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62" name="Google Shape;5062;p57"/>
            <p:cNvCxnSpPr>
              <a:stCxn id="5056" idx="0"/>
              <a:endCxn id="5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63" name="Google Shape;5063;p57"/>
            <p:cNvCxnSpPr>
              <a:stCxn id="5056" idx="2"/>
              <a:endCxn id="5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64" name="Google Shape;5064;p57"/>
            <p:cNvCxnSpPr>
              <a:stCxn id="5057" idx="0"/>
              <a:endCxn id="5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65" name="Google Shape;5065;p57"/>
            <p:cNvCxnSpPr>
              <a:stCxn id="5055" idx="2"/>
              <a:endCxn id="5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66" name="Google Shape;5066;p57"/>
            <p:cNvCxnSpPr>
              <a:stCxn id="5059" idx="0"/>
              <a:endCxn id="5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067" name="Google Shape;5067;p57"/>
          <p:cNvGrpSpPr/>
          <p:nvPr/>
        </p:nvGrpSpPr>
        <p:grpSpPr>
          <a:xfrm>
            <a:off x="6840198" y="2894250"/>
            <a:ext cx="1579035" cy="540873"/>
            <a:chOff x="6895650" y="3126697"/>
            <a:chExt cx="1436662" cy="492105"/>
          </a:xfrm>
        </p:grpSpPr>
        <p:sp>
          <p:nvSpPr>
            <p:cNvPr id="5068" name="Google Shape;5068;p5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3" name="Google Shape;5073;p57"/>
            <p:cNvGrpSpPr/>
            <p:nvPr/>
          </p:nvGrpSpPr>
          <p:grpSpPr>
            <a:xfrm>
              <a:off x="6995957" y="3335810"/>
              <a:ext cx="1230393" cy="71754"/>
              <a:chOff x="6995957" y="3287964"/>
              <a:chExt cx="1230393" cy="71754"/>
            </a:xfrm>
          </p:grpSpPr>
          <p:sp>
            <p:nvSpPr>
              <p:cNvPr id="5074" name="Google Shape;5074;p5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9" name="Google Shape;5079;p57"/>
          <p:cNvGrpSpPr/>
          <p:nvPr/>
        </p:nvGrpSpPr>
        <p:grpSpPr>
          <a:xfrm>
            <a:off x="6838780" y="3531013"/>
            <a:ext cx="1581862" cy="650625"/>
            <a:chOff x="6777990" y="3710194"/>
            <a:chExt cx="1646915" cy="677382"/>
          </a:xfrm>
        </p:grpSpPr>
        <p:grpSp>
          <p:nvGrpSpPr>
            <p:cNvPr id="5080" name="Google Shape;5080;p57"/>
            <p:cNvGrpSpPr/>
            <p:nvPr/>
          </p:nvGrpSpPr>
          <p:grpSpPr>
            <a:xfrm>
              <a:off x="6777990" y="3874492"/>
              <a:ext cx="411129" cy="513083"/>
              <a:chOff x="6777990" y="3874492"/>
              <a:chExt cx="411129" cy="513083"/>
            </a:xfrm>
          </p:grpSpPr>
          <p:cxnSp>
            <p:nvCxnSpPr>
              <p:cNvPr id="5081" name="Google Shape;5081;p5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82" name="Google Shape;5082;p5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57"/>
            <p:cNvGrpSpPr/>
            <p:nvPr/>
          </p:nvGrpSpPr>
          <p:grpSpPr>
            <a:xfrm>
              <a:off x="7188425" y="3710194"/>
              <a:ext cx="411123" cy="520535"/>
              <a:chOff x="7188425" y="3710194"/>
              <a:chExt cx="411123" cy="520535"/>
            </a:xfrm>
          </p:grpSpPr>
          <p:cxnSp>
            <p:nvCxnSpPr>
              <p:cNvPr id="5084" name="Google Shape;5084;p5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85" name="Google Shape;5085;p5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57"/>
            <p:cNvGrpSpPr/>
            <p:nvPr/>
          </p:nvGrpSpPr>
          <p:grpSpPr>
            <a:xfrm>
              <a:off x="7603341" y="3874492"/>
              <a:ext cx="411474" cy="513083"/>
              <a:chOff x="7603341" y="3874492"/>
              <a:chExt cx="411474" cy="513083"/>
            </a:xfrm>
          </p:grpSpPr>
          <p:cxnSp>
            <p:nvCxnSpPr>
              <p:cNvPr id="5087" name="Google Shape;5087;p5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88" name="Google Shape;5088;p5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57"/>
            <p:cNvGrpSpPr/>
            <p:nvPr/>
          </p:nvGrpSpPr>
          <p:grpSpPr>
            <a:xfrm>
              <a:off x="8013776" y="3722847"/>
              <a:ext cx="411129" cy="507881"/>
              <a:chOff x="8013776" y="3722847"/>
              <a:chExt cx="411129" cy="507881"/>
            </a:xfrm>
          </p:grpSpPr>
          <p:cxnSp>
            <p:nvCxnSpPr>
              <p:cNvPr id="5090" name="Google Shape;5090;p5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091" name="Google Shape;5091;p5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57"/>
          <p:cNvGrpSpPr/>
          <p:nvPr/>
        </p:nvGrpSpPr>
        <p:grpSpPr>
          <a:xfrm>
            <a:off x="5258295" y="2703853"/>
            <a:ext cx="1421889" cy="1020603"/>
            <a:chOff x="5190863" y="2824811"/>
            <a:chExt cx="1544860" cy="1108869"/>
          </a:xfrm>
        </p:grpSpPr>
        <p:grpSp>
          <p:nvGrpSpPr>
            <p:cNvPr id="5093" name="Google Shape;5093;p57"/>
            <p:cNvGrpSpPr/>
            <p:nvPr/>
          </p:nvGrpSpPr>
          <p:grpSpPr>
            <a:xfrm>
              <a:off x="5938695" y="3176919"/>
              <a:ext cx="685761" cy="404739"/>
              <a:chOff x="5938695" y="3176919"/>
              <a:chExt cx="685761" cy="404739"/>
            </a:xfrm>
          </p:grpSpPr>
          <p:grpSp>
            <p:nvGrpSpPr>
              <p:cNvPr id="5094" name="Google Shape;5094;p57"/>
              <p:cNvGrpSpPr/>
              <p:nvPr/>
            </p:nvGrpSpPr>
            <p:grpSpPr>
              <a:xfrm>
                <a:off x="5938695" y="3176919"/>
                <a:ext cx="685761" cy="404739"/>
                <a:chOff x="5938695" y="3176919"/>
                <a:chExt cx="685761" cy="404739"/>
              </a:xfrm>
            </p:grpSpPr>
            <p:sp>
              <p:nvSpPr>
                <p:cNvPr id="5095" name="Google Shape;5095;p5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7" name="Google Shape;5097;p5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57"/>
            <p:cNvGrpSpPr/>
            <p:nvPr/>
          </p:nvGrpSpPr>
          <p:grpSpPr>
            <a:xfrm>
              <a:off x="5305233" y="3176835"/>
              <a:ext cx="685971" cy="404655"/>
              <a:chOff x="5305233" y="3176835"/>
              <a:chExt cx="685971" cy="404655"/>
            </a:xfrm>
          </p:grpSpPr>
          <p:grpSp>
            <p:nvGrpSpPr>
              <p:cNvPr id="5099" name="Google Shape;5099;p57"/>
              <p:cNvGrpSpPr/>
              <p:nvPr/>
            </p:nvGrpSpPr>
            <p:grpSpPr>
              <a:xfrm>
                <a:off x="5305233" y="3176835"/>
                <a:ext cx="685971" cy="404655"/>
                <a:chOff x="5305233" y="3176835"/>
                <a:chExt cx="685971" cy="404655"/>
              </a:xfrm>
            </p:grpSpPr>
            <p:sp>
              <p:nvSpPr>
                <p:cNvPr id="5100" name="Google Shape;5100;p5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2" name="Google Shape;5102;p5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3" name="Google Shape;5103;p5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4" name="Google Shape;5104;p57"/>
            <p:cNvGrpSpPr/>
            <p:nvPr/>
          </p:nvGrpSpPr>
          <p:grpSpPr>
            <a:xfrm>
              <a:off x="5657361" y="2824811"/>
              <a:ext cx="1078361" cy="404655"/>
              <a:chOff x="5657361" y="2824811"/>
              <a:chExt cx="1078361" cy="404655"/>
            </a:xfrm>
          </p:grpSpPr>
          <p:grpSp>
            <p:nvGrpSpPr>
              <p:cNvPr id="5105" name="Google Shape;5105;p57"/>
              <p:cNvGrpSpPr/>
              <p:nvPr/>
            </p:nvGrpSpPr>
            <p:grpSpPr>
              <a:xfrm>
                <a:off x="5657361" y="2824811"/>
                <a:ext cx="1078361" cy="404655"/>
                <a:chOff x="5657361" y="2824811"/>
                <a:chExt cx="1078361" cy="404655"/>
              </a:xfrm>
            </p:grpSpPr>
            <p:grpSp>
              <p:nvGrpSpPr>
                <p:cNvPr id="5106" name="Google Shape;5106;p57"/>
                <p:cNvGrpSpPr/>
                <p:nvPr/>
              </p:nvGrpSpPr>
              <p:grpSpPr>
                <a:xfrm>
                  <a:off x="5938485" y="2824811"/>
                  <a:ext cx="797237" cy="404655"/>
                  <a:chOff x="5938485" y="2824811"/>
                  <a:chExt cx="797237" cy="404655"/>
                </a:xfrm>
              </p:grpSpPr>
              <p:sp>
                <p:nvSpPr>
                  <p:cNvPr id="5107" name="Google Shape;5107;p5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9" name="Google Shape;5109;p5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0" name="Google Shape;5110;p5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57"/>
            <p:cNvGrpSpPr/>
            <p:nvPr/>
          </p:nvGrpSpPr>
          <p:grpSpPr>
            <a:xfrm>
              <a:off x="5190863" y="3528942"/>
              <a:ext cx="1078026" cy="404739"/>
              <a:chOff x="5190863" y="3528942"/>
              <a:chExt cx="1078026" cy="404739"/>
            </a:xfrm>
          </p:grpSpPr>
          <p:sp>
            <p:nvSpPr>
              <p:cNvPr id="5112" name="Google Shape;5112;p5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3" name="Google Shape;5113;p57"/>
              <p:cNvGrpSpPr/>
              <p:nvPr/>
            </p:nvGrpSpPr>
            <p:grpSpPr>
              <a:xfrm>
                <a:off x="5190863" y="3528942"/>
                <a:ext cx="1078026" cy="404739"/>
                <a:chOff x="5190863" y="3528942"/>
                <a:chExt cx="1078026" cy="404739"/>
              </a:xfrm>
            </p:grpSpPr>
            <p:sp>
              <p:nvSpPr>
                <p:cNvPr id="5114" name="Google Shape;5114;p5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16" name="Google Shape;5116;p57"/>
          <p:cNvGrpSpPr/>
          <p:nvPr/>
        </p:nvGrpSpPr>
        <p:grpSpPr>
          <a:xfrm>
            <a:off x="724302" y="1268321"/>
            <a:ext cx="1086719" cy="879487"/>
            <a:chOff x="803162" y="1474292"/>
            <a:chExt cx="1086719" cy="879487"/>
          </a:xfrm>
        </p:grpSpPr>
        <p:grpSp>
          <p:nvGrpSpPr>
            <p:cNvPr id="5117" name="Google Shape;5117;p57"/>
            <p:cNvGrpSpPr/>
            <p:nvPr/>
          </p:nvGrpSpPr>
          <p:grpSpPr>
            <a:xfrm>
              <a:off x="803162" y="1625948"/>
              <a:ext cx="445856" cy="576579"/>
              <a:chOff x="803162" y="1625948"/>
              <a:chExt cx="445856" cy="576579"/>
            </a:xfrm>
          </p:grpSpPr>
          <p:sp>
            <p:nvSpPr>
              <p:cNvPr id="5118" name="Google Shape;5118;p5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9" name="Google Shape;5119;p57"/>
              <p:cNvGrpSpPr/>
              <p:nvPr/>
            </p:nvGrpSpPr>
            <p:grpSpPr>
              <a:xfrm>
                <a:off x="1056023" y="1625948"/>
                <a:ext cx="192995" cy="576579"/>
                <a:chOff x="1056023" y="1625948"/>
                <a:chExt cx="192995" cy="576579"/>
              </a:xfrm>
            </p:grpSpPr>
            <p:sp>
              <p:nvSpPr>
                <p:cNvPr id="5120" name="Google Shape;5120;p5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57"/>
            <p:cNvGrpSpPr/>
            <p:nvPr/>
          </p:nvGrpSpPr>
          <p:grpSpPr>
            <a:xfrm>
              <a:off x="1371406" y="1474292"/>
              <a:ext cx="518475" cy="879487"/>
              <a:chOff x="1398231" y="1474292"/>
              <a:chExt cx="518475" cy="879487"/>
            </a:xfrm>
          </p:grpSpPr>
          <p:grpSp>
            <p:nvGrpSpPr>
              <p:cNvPr id="5126" name="Google Shape;5126;p57"/>
              <p:cNvGrpSpPr/>
              <p:nvPr/>
            </p:nvGrpSpPr>
            <p:grpSpPr>
              <a:xfrm>
                <a:off x="1398231" y="1474292"/>
                <a:ext cx="518475" cy="341643"/>
                <a:chOff x="1398231" y="1474292"/>
                <a:chExt cx="518475" cy="341643"/>
              </a:xfrm>
            </p:grpSpPr>
            <p:sp>
              <p:nvSpPr>
                <p:cNvPr id="5127" name="Google Shape;5127;p5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57"/>
                <p:cNvGrpSpPr/>
                <p:nvPr/>
              </p:nvGrpSpPr>
              <p:grpSpPr>
                <a:xfrm>
                  <a:off x="1616453" y="1474292"/>
                  <a:ext cx="300253" cy="341643"/>
                  <a:chOff x="1616453" y="1475379"/>
                  <a:chExt cx="300253" cy="341643"/>
                </a:xfrm>
              </p:grpSpPr>
              <p:sp>
                <p:nvSpPr>
                  <p:cNvPr id="5129" name="Google Shape;5129;p5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6" name="Google Shape;5136;p57"/>
                  <p:cNvGrpSpPr/>
                  <p:nvPr/>
                </p:nvGrpSpPr>
                <p:grpSpPr>
                  <a:xfrm>
                    <a:off x="1839639" y="1475379"/>
                    <a:ext cx="77067" cy="341643"/>
                    <a:chOff x="1839639" y="1475379"/>
                    <a:chExt cx="77067" cy="341643"/>
                  </a:xfrm>
                </p:grpSpPr>
                <p:sp>
                  <p:nvSpPr>
                    <p:cNvPr id="5137" name="Google Shape;5137;p5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9" name="Google Shape;5139;p57"/>
              <p:cNvGrpSpPr/>
              <p:nvPr/>
            </p:nvGrpSpPr>
            <p:grpSpPr>
              <a:xfrm>
                <a:off x="1398451" y="2012951"/>
                <a:ext cx="518255" cy="340828"/>
                <a:chOff x="1398451" y="2012951"/>
                <a:chExt cx="518255" cy="340828"/>
              </a:xfrm>
            </p:grpSpPr>
            <p:sp>
              <p:nvSpPr>
                <p:cNvPr id="5140" name="Google Shape;5140;p5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57"/>
                <p:cNvGrpSpPr/>
                <p:nvPr/>
              </p:nvGrpSpPr>
              <p:grpSpPr>
                <a:xfrm>
                  <a:off x="1616453" y="2012951"/>
                  <a:ext cx="300253" cy="340828"/>
                  <a:chOff x="1616453" y="2013538"/>
                  <a:chExt cx="300253" cy="340828"/>
                </a:xfrm>
              </p:grpSpPr>
              <p:sp>
                <p:nvSpPr>
                  <p:cNvPr id="5142" name="Google Shape;5142;p5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9" name="Google Shape;5149;p57"/>
                  <p:cNvGrpSpPr/>
                  <p:nvPr/>
                </p:nvGrpSpPr>
                <p:grpSpPr>
                  <a:xfrm>
                    <a:off x="1839639" y="2013538"/>
                    <a:ext cx="77067" cy="340828"/>
                    <a:chOff x="1839639" y="2013538"/>
                    <a:chExt cx="77067" cy="340828"/>
                  </a:xfrm>
                </p:grpSpPr>
                <p:sp>
                  <p:nvSpPr>
                    <p:cNvPr id="5150" name="Google Shape;5150;p5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52" name="Google Shape;5152;p57"/>
          <p:cNvGrpSpPr/>
          <p:nvPr/>
        </p:nvGrpSpPr>
        <p:grpSpPr>
          <a:xfrm>
            <a:off x="721126" y="3399508"/>
            <a:ext cx="1368681" cy="682918"/>
            <a:chOff x="724986" y="3605478"/>
            <a:chExt cx="1368681" cy="682918"/>
          </a:xfrm>
        </p:grpSpPr>
        <p:grpSp>
          <p:nvGrpSpPr>
            <p:cNvPr id="5153" name="Google Shape;5153;p57"/>
            <p:cNvGrpSpPr/>
            <p:nvPr/>
          </p:nvGrpSpPr>
          <p:grpSpPr>
            <a:xfrm>
              <a:off x="1289102" y="3823629"/>
              <a:ext cx="240442" cy="250435"/>
              <a:chOff x="-165066" y="3843615"/>
              <a:chExt cx="221259" cy="230455"/>
            </a:xfrm>
          </p:grpSpPr>
          <p:sp>
            <p:nvSpPr>
              <p:cNvPr id="5154" name="Google Shape;5154;p5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57"/>
            <p:cNvGrpSpPr/>
            <p:nvPr/>
          </p:nvGrpSpPr>
          <p:grpSpPr>
            <a:xfrm>
              <a:off x="724986" y="3605478"/>
              <a:ext cx="1368681" cy="682918"/>
              <a:chOff x="724986" y="3605478"/>
              <a:chExt cx="1368681" cy="682918"/>
            </a:xfrm>
          </p:grpSpPr>
          <p:grpSp>
            <p:nvGrpSpPr>
              <p:cNvPr id="5175" name="Google Shape;5175;p57"/>
              <p:cNvGrpSpPr/>
              <p:nvPr/>
            </p:nvGrpSpPr>
            <p:grpSpPr>
              <a:xfrm>
                <a:off x="1498221" y="4047614"/>
                <a:ext cx="529172" cy="240783"/>
                <a:chOff x="1498221" y="4047614"/>
                <a:chExt cx="529172" cy="240783"/>
              </a:xfrm>
            </p:grpSpPr>
            <p:grpSp>
              <p:nvGrpSpPr>
                <p:cNvPr id="5176" name="Google Shape;5176;p57"/>
                <p:cNvGrpSpPr/>
                <p:nvPr/>
              </p:nvGrpSpPr>
              <p:grpSpPr>
                <a:xfrm>
                  <a:off x="1826655" y="4224370"/>
                  <a:ext cx="200738" cy="25631"/>
                  <a:chOff x="1826655" y="4224370"/>
                  <a:chExt cx="200738" cy="25631"/>
                </a:xfrm>
              </p:grpSpPr>
              <p:sp>
                <p:nvSpPr>
                  <p:cNvPr id="5177" name="Google Shape;5177;p5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7"/>
                <p:cNvGrpSpPr/>
                <p:nvPr/>
              </p:nvGrpSpPr>
              <p:grpSpPr>
                <a:xfrm>
                  <a:off x="1498221" y="4047614"/>
                  <a:ext cx="328444" cy="240783"/>
                  <a:chOff x="1498221" y="4047614"/>
                  <a:chExt cx="328444" cy="240783"/>
                </a:xfrm>
              </p:grpSpPr>
              <p:sp>
                <p:nvSpPr>
                  <p:cNvPr id="5180" name="Google Shape;5180;p5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57"/>
                  <p:cNvGrpSpPr/>
                  <p:nvPr/>
                </p:nvGrpSpPr>
                <p:grpSpPr>
                  <a:xfrm>
                    <a:off x="1498221" y="4047614"/>
                    <a:ext cx="150566" cy="190416"/>
                    <a:chOff x="1498221" y="4047614"/>
                    <a:chExt cx="150566" cy="190416"/>
                  </a:xfrm>
                </p:grpSpPr>
                <p:sp>
                  <p:nvSpPr>
                    <p:cNvPr id="5182" name="Google Shape;5182;p5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84" name="Google Shape;5184;p57"/>
              <p:cNvGrpSpPr/>
              <p:nvPr/>
            </p:nvGrpSpPr>
            <p:grpSpPr>
              <a:xfrm>
                <a:off x="1560718" y="3800594"/>
                <a:ext cx="532948" cy="302090"/>
                <a:chOff x="1560718" y="3800594"/>
                <a:chExt cx="532948" cy="302090"/>
              </a:xfrm>
            </p:grpSpPr>
            <p:grpSp>
              <p:nvGrpSpPr>
                <p:cNvPr id="5185" name="Google Shape;5185;p57"/>
                <p:cNvGrpSpPr/>
                <p:nvPr/>
              </p:nvGrpSpPr>
              <p:grpSpPr>
                <a:xfrm>
                  <a:off x="1912179" y="3827344"/>
                  <a:ext cx="181487" cy="25631"/>
                  <a:chOff x="1912179" y="3827344"/>
                  <a:chExt cx="181487" cy="25631"/>
                </a:xfrm>
              </p:grpSpPr>
              <p:sp>
                <p:nvSpPr>
                  <p:cNvPr id="5186" name="Google Shape;5186;p5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57"/>
                <p:cNvGrpSpPr/>
                <p:nvPr/>
              </p:nvGrpSpPr>
              <p:grpSpPr>
                <a:xfrm>
                  <a:off x="1912179" y="4044505"/>
                  <a:ext cx="181487" cy="25622"/>
                  <a:chOff x="1912179" y="4044506"/>
                  <a:chExt cx="181487" cy="25622"/>
                </a:xfrm>
              </p:grpSpPr>
              <p:sp>
                <p:nvSpPr>
                  <p:cNvPr id="5189" name="Google Shape;5189;p5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57"/>
                <p:cNvGrpSpPr/>
                <p:nvPr/>
              </p:nvGrpSpPr>
              <p:grpSpPr>
                <a:xfrm>
                  <a:off x="1560718" y="3800594"/>
                  <a:ext cx="351472" cy="302090"/>
                  <a:chOff x="1560718" y="3800594"/>
                  <a:chExt cx="351472" cy="302090"/>
                </a:xfrm>
              </p:grpSpPr>
              <p:grpSp>
                <p:nvGrpSpPr>
                  <p:cNvPr id="5192" name="Google Shape;5192;p57"/>
                  <p:cNvGrpSpPr/>
                  <p:nvPr/>
                </p:nvGrpSpPr>
                <p:grpSpPr>
                  <a:xfrm>
                    <a:off x="1560718" y="3842857"/>
                    <a:ext cx="173586" cy="217131"/>
                    <a:chOff x="1560718" y="3842857"/>
                    <a:chExt cx="173586" cy="217131"/>
                  </a:xfrm>
                </p:grpSpPr>
                <p:sp>
                  <p:nvSpPr>
                    <p:cNvPr id="5193" name="Google Shape;5193;p5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6" name="Google Shape;5196;p5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8" name="Google Shape;5198;p5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9" name="Google Shape;5199;p57"/>
              <p:cNvGrpSpPr/>
              <p:nvPr/>
            </p:nvGrpSpPr>
            <p:grpSpPr>
              <a:xfrm>
                <a:off x="785350" y="3605478"/>
                <a:ext cx="535311" cy="249245"/>
                <a:chOff x="785350" y="3605478"/>
                <a:chExt cx="535311" cy="249245"/>
              </a:xfrm>
            </p:grpSpPr>
            <p:grpSp>
              <p:nvGrpSpPr>
                <p:cNvPr id="5200" name="Google Shape;5200;p57"/>
                <p:cNvGrpSpPr/>
                <p:nvPr/>
              </p:nvGrpSpPr>
              <p:grpSpPr>
                <a:xfrm>
                  <a:off x="785350" y="3605478"/>
                  <a:ext cx="376191" cy="102736"/>
                  <a:chOff x="785350" y="3605478"/>
                  <a:chExt cx="376191" cy="102736"/>
                </a:xfrm>
              </p:grpSpPr>
              <p:sp>
                <p:nvSpPr>
                  <p:cNvPr id="5201" name="Google Shape;5201;p5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57"/>
                <p:cNvGrpSpPr/>
                <p:nvPr/>
              </p:nvGrpSpPr>
              <p:grpSpPr>
                <a:xfrm>
                  <a:off x="1161530" y="3655851"/>
                  <a:ext cx="159131" cy="198872"/>
                  <a:chOff x="1161530" y="3655851"/>
                  <a:chExt cx="159131" cy="198872"/>
                </a:xfrm>
              </p:grpSpPr>
              <p:sp>
                <p:nvSpPr>
                  <p:cNvPr id="5205" name="Google Shape;5205;p5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7" name="Google Shape;5207;p57"/>
              <p:cNvGrpSpPr/>
              <p:nvPr/>
            </p:nvGrpSpPr>
            <p:grpSpPr>
              <a:xfrm>
                <a:off x="785350" y="4047614"/>
                <a:ext cx="535311" cy="240783"/>
                <a:chOff x="785350" y="4047614"/>
                <a:chExt cx="535311" cy="240783"/>
              </a:xfrm>
            </p:grpSpPr>
            <p:grpSp>
              <p:nvGrpSpPr>
                <p:cNvPr id="5208" name="Google Shape;5208;p57"/>
                <p:cNvGrpSpPr/>
                <p:nvPr/>
              </p:nvGrpSpPr>
              <p:grpSpPr>
                <a:xfrm>
                  <a:off x="1161636" y="4047614"/>
                  <a:ext cx="159025" cy="190415"/>
                  <a:chOff x="1161636" y="4047614"/>
                  <a:chExt cx="159025" cy="190415"/>
                </a:xfrm>
              </p:grpSpPr>
              <p:sp>
                <p:nvSpPr>
                  <p:cNvPr id="5209" name="Google Shape;5209;p5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57"/>
                <p:cNvGrpSpPr/>
                <p:nvPr/>
              </p:nvGrpSpPr>
              <p:grpSpPr>
                <a:xfrm>
                  <a:off x="785350" y="4185661"/>
                  <a:ext cx="376191" cy="102736"/>
                  <a:chOff x="785350" y="4185661"/>
                  <a:chExt cx="376191" cy="102736"/>
                </a:xfrm>
              </p:grpSpPr>
              <p:sp>
                <p:nvSpPr>
                  <p:cNvPr id="5212" name="Google Shape;5212;p5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5" name="Google Shape;5215;p57"/>
              <p:cNvGrpSpPr/>
              <p:nvPr/>
            </p:nvGrpSpPr>
            <p:grpSpPr>
              <a:xfrm>
                <a:off x="1501054" y="3605478"/>
                <a:ext cx="526340" cy="249240"/>
                <a:chOff x="1501054" y="3605478"/>
                <a:chExt cx="526340" cy="249240"/>
              </a:xfrm>
            </p:grpSpPr>
            <p:grpSp>
              <p:nvGrpSpPr>
                <p:cNvPr id="5216" name="Google Shape;5216;p57"/>
                <p:cNvGrpSpPr/>
                <p:nvPr/>
              </p:nvGrpSpPr>
              <p:grpSpPr>
                <a:xfrm>
                  <a:off x="1834208" y="3643867"/>
                  <a:ext cx="193185" cy="25622"/>
                  <a:chOff x="1834208" y="3643867"/>
                  <a:chExt cx="193185" cy="25622"/>
                </a:xfrm>
              </p:grpSpPr>
              <p:sp>
                <p:nvSpPr>
                  <p:cNvPr id="5217" name="Google Shape;5217;p5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57"/>
                <p:cNvGrpSpPr/>
                <p:nvPr/>
              </p:nvGrpSpPr>
              <p:grpSpPr>
                <a:xfrm>
                  <a:off x="1501054" y="3605478"/>
                  <a:ext cx="333165" cy="249240"/>
                  <a:chOff x="1501054" y="3605478"/>
                  <a:chExt cx="333165" cy="249240"/>
                </a:xfrm>
              </p:grpSpPr>
              <p:sp>
                <p:nvSpPr>
                  <p:cNvPr id="5220" name="Google Shape;5220;p5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1" name="Google Shape;5221;p57"/>
                  <p:cNvGrpSpPr/>
                  <p:nvPr/>
                </p:nvGrpSpPr>
                <p:grpSpPr>
                  <a:xfrm>
                    <a:off x="1501054" y="3655851"/>
                    <a:ext cx="155286" cy="198867"/>
                    <a:chOff x="1501054" y="3655851"/>
                    <a:chExt cx="155286" cy="198867"/>
                  </a:xfrm>
                </p:grpSpPr>
                <p:sp>
                  <p:nvSpPr>
                    <p:cNvPr id="5222" name="Google Shape;5222;p5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4" name="Google Shape;5224;p57"/>
              <p:cNvGrpSpPr/>
              <p:nvPr/>
            </p:nvGrpSpPr>
            <p:grpSpPr>
              <a:xfrm>
                <a:off x="724986" y="3800594"/>
                <a:ext cx="532950" cy="302090"/>
                <a:chOff x="724986" y="3800594"/>
                <a:chExt cx="532950" cy="302090"/>
              </a:xfrm>
            </p:grpSpPr>
            <p:grpSp>
              <p:nvGrpSpPr>
                <p:cNvPr id="5225" name="Google Shape;5225;p57"/>
                <p:cNvGrpSpPr/>
                <p:nvPr/>
              </p:nvGrpSpPr>
              <p:grpSpPr>
                <a:xfrm>
                  <a:off x="724986" y="4044367"/>
                  <a:ext cx="181314" cy="25626"/>
                  <a:chOff x="724986" y="4044367"/>
                  <a:chExt cx="181314" cy="25626"/>
                </a:xfrm>
              </p:grpSpPr>
              <p:sp>
                <p:nvSpPr>
                  <p:cNvPr id="5226" name="Google Shape;5226;p5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57"/>
                <p:cNvGrpSpPr/>
                <p:nvPr/>
              </p:nvGrpSpPr>
              <p:grpSpPr>
                <a:xfrm>
                  <a:off x="906290" y="3800594"/>
                  <a:ext cx="351646" cy="302090"/>
                  <a:chOff x="906290" y="3800594"/>
                  <a:chExt cx="351646" cy="302090"/>
                </a:xfrm>
              </p:grpSpPr>
              <p:grpSp>
                <p:nvGrpSpPr>
                  <p:cNvPr id="5229" name="Google Shape;5229;p57"/>
                  <p:cNvGrpSpPr/>
                  <p:nvPr/>
                </p:nvGrpSpPr>
                <p:grpSpPr>
                  <a:xfrm>
                    <a:off x="1084172" y="3842857"/>
                    <a:ext cx="173764" cy="217131"/>
                    <a:chOff x="1084172" y="3842857"/>
                    <a:chExt cx="173764" cy="217131"/>
                  </a:xfrm>
                </p:grpSpPr>
                <p:grpSp>
                  <p:nvGrpSpPr>
                    <p:cNvPr id="5230" name="Google Shape;5230;p57"/>
                    <p:cNvGrpSpPr/>
                    <p:nvPr/>
                  </p:nvGrpSpPr>
                  <p:grpSpPr>
                    <a:xfrm>
                      <a:off x="1156862" y="3936509"/>
                      <a:ext cx="101073" cy="25622"/>
                      <a:chOff x="1156862" y="3936509"/>
                      <a:chExt cx="101073" cy="25622"/>
                    </a:xfrm>
                  </p:grpSpPr>
                  <p:sp>
                    <p:nvSpPr>
                      <p:cNvPr id="5231" name="Google Shape;5231;p5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3" name="Google Shape;5233;p5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5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57"/>
                <p:cNvGrpSpPr/>
                <p:nvPr/>
              </p:nvGrpSpPr>
              <p:grpSpPr>
                <a:xfrm>
                  <a:off x="724986" y="3830189"/>
                  <a:ext cx="189533" cy="25626"/>
                  <a:chOff x="724986" y="3830189"/>
                  <a:chExt cx="189533" cy="25626"/>
                </a:xfrm>
              </p:grpSpPr>
              <p:sp>
                <p:nvSpPr>
                  <p:cNvPr id="5237" name="Google Shape;5237;p5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239" name="Google Shape;5239;p57"/>
          <p:cNvGrpSpPr/>
          <p:nvPr/>
        </p:nvGrpSpPr>
        <p:grpSpPr>
          <a:xfrm>
            <a:off x="2249438" y="2249669"/>
            <a:ext cx="948701" cy="935378"/>
            <a:chOff x="2253298" y="2428317"/>
            <a:chExt cx="948701" cy="935378"/>
          </a:xfrm>
        </p:grpSpPr>
        <p:sp>
          <p:nvSpPr>
            <p:cNvPr id="5240" name="Google Shape;5240;p5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76"/>
        <p:cNvGrpSpPr/>
        <p:nvPr/>
      </p:nvGrpSpPr>
      <p:grpSpPr>
        <a:xfrm>
          <a:off x="0" y="0"/>
          <a:ext cx="0" cy="0"/>
          <a:chOff x="0" y="0"/>
          <a:chExt cx="0" cy="0"/>
        </a:xfrm>
      </p:grpSpPr>
      <p:grpSp>
        <p:nvGrpSpPr>
          <p:cNvPr id="5277" name="Google Shape;5277;p58"/>
          <p:cNvGrpSpPr/>
          <p:nvPr/>
        </p:nvGrpSpPr>
        <p:grpSpPr>
          <a:xfrm>
            <a:off x="3339745" y="952988"/>
            <a:ext cx="2363393" cy="1017867"/>
            <a:chOff x="3292400" y="1219146"/>
            <a:chExt cx="2615240" cy="1110239"/>
          </a:xfrm>
        </p:grpSpPr>
        <p:sp>
          <p:nvSpPr>
            <p:cNvPr id="5278" name="Google Shape;5278;p5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279" name="Google Shape;5279;p5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80" name="Google Shape;5280;p5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281" name="Google Shape;5281;p5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282" name="Google Shape;5282;p5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283" name="Google Shape;5283;p5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284" name="Google Shape;5284;p5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285" name="Google Shape;5285;p5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286" name="Google Shape;5286;p5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287" name="Google Shape;5287;p5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288" name="Google Shape;5288;p5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289" name="Google Shape;5289;p5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290" name="Google Shape;5290;p5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291" name="Google Shape;5291;p5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292" name="Google Shape;5292;p58"/>
            <p:cNvGrpSpPr/>
            <p:nvPr/>
          </p:nvGrpSpPr>
          <p:grpSpPr>
            <a:xfrm>
              <a:off x="3748438" y="1378608"/>
              <a:ext cx="2159202" cy="903971"/>
              <a:chOff x="1683525" y="2179850"/>
              <a:chExt cx="4519050" cy="2134525"/>
            </a:xfrm>
          </p:grpSpPr>
          <p:sp>
            <p:nvSpPr>
              <p:cNvPr id="5293" name="Google Shape;5293;p5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4" name="Google Shape;5294;p5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5" name="Google Shape;5295;p5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6" name="Google Shape;5296;p5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7" name="Google Shape;5297;p5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8" name="Google Shape;5298;p5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9" name="Google Shape;5299;p5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300" name="Google Shape;5300;p5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301" name="Google Shape;5301;p5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302" name="Google Shape;5302;p5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303" name="Google Shape;5303;p5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304" name="Google Shape;5304;p5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305" name="Google Shape;5305;p58"/>
          <p:cNvGraphicFramePr/>
          <p:nvPr/>
        </p:nvGraphicFramePr>
        <p:xfrm>
          <a:off x="5935838" y="2130461"/>
          <a:ext cx="2491300" cy="868600"/>
        </p:xfrm>
        <a:graphic>
          <a:graphicData uri="http://schemas.openxmlformats.org/drawingml/2006/table">
            <a:tbl>
              <a:tblPr>
                <a:noFill/>
                <a:tableStyleId>{D6E930A6-8631-4B0B-9490-BA02F80C0CC0}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306" name="Google Shape;5306;p58"/>
          <p:cNvGrpSpPr/>
          <p:nvPr/>
        </p:nvGrpSpPr>
        <p:grpSpPr>
          <a:xfrm>
            <a:off x="5935948" y="3189058"/>
            <a:ext cx="2496964" cy="1001454"/>
            <a:chOff x="1919611" y="789980"/>
            <a:chExt cx="1474179" cy="606868"/>
          </a:xfrm>
        </p:grpSpPr>
        <p:cxnSp>
          <p:nvCxnSpPr>
            <p:cNvPr id="5307" name="Google Shape;5307;p5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08" name="Google Shape;5308;p5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09" name="Google Shape;5309;p5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310" name="Google Shape;5310;p58"/>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311" name="Google Shape;5311;p58"/>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312" name="Google Shape;5312;p58"/>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313" name="Google Shape;5313;p58"/>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314" name="Google Shape;5314;p5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8"/>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321" name="Google Shape;5321;p58"/>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322" name="Google Shape;5322;p58"/>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323" name="Google Shape;5323;p5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58"/>
          <p:cNvGrpSpPr/>
          <p:nvPr/>
        </p:nvGrpSpPr>
        <p:grpSpPr>
          <a:xfrm>
            <a:off x="712562" y="998017"/>
            <a:ext cx="2394370" cy="976502"/>
            <a:chOff x="749309" y="1112739"/>
            <a:chExt cx="2371603" cy="976502"/>
          </a:xfrm>
        </p:grpSpPr>
        <p:sp>
          <p:nvSpPr>
            <p:cNvPr id="5325" name="Google Shape;5325;p5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5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5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357" name="Google Shape;5357;p58"/>
          <p:cNvGraphicFramePr/>
          <p:nvPr/>
        </p:nvGraphicFramePr>
        <p:xfrm>
          <a:off x="5935863" y="996311"/>
          <a:ext cx="2491300" cy="976425"/>
        </p:xfrm>
        <a:graphic>
          <a:graphicData uri="http://schemas.openxmlformats.org/drawingml/2006/table">
            <a:tbl>
              <a:tblPr>
                <a:noFill/>
                <a:tableStyleId>{D6E930A6-8631-4B0B-9490-BA02F80C0CC0}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358" name="Google Shape;5358;p58"/>
          <p:cNvGraphicFramePr/>
          <p:nvPr/>
        </p:nvGraphicFramePr>
        <p:xfrm>
          <a:off x="3342575" y="2130461"/>
          <a:ext cx="2363400" cy="868575"/>
        </p:xfrm>
        <a:graphic>
          <a:graphicData uri="http://schemas.openxmlformats.org/drawingml/2006/table">
            <a:tbl>
              <a:tblPr>
                <a:noFill/>
                <a:tableStyleId>{D6E930A6-8631-4B0B-9490-BA02F80C0CC0}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59" name="Google Shape;5359;p58"/>
          <p:cNvGrpSpPr/>
          <p:nvPr/>
        </p:nvGrpSpPr>
        <p:grpSpPr>
          <a:xfrm>
            <a:off x="4086505" y="2517104"/>
            <a:ext cx="1517436" cy="74460"/>
            <a:chOff x="3980086" y="2804397"/>
            <a:chExt cx="1227600" cy="66900"/>
          </a:xfrm>
        </p:grpSpPr>
        <p:sp>
          <p:nvSpPr>
            <p:cNvPr id="5360" name="Google Shape;5360;p5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58"/>
          <p:cNvGrpSpPr/>
          <p:nvPr/>
        </p:nvGrpSpPr>
        <p:grpSpPr>
          <a:xfrm>
            <a:off x="4711569" y="2809692"/>
            <a:ext cx="892956" cy="74460"/>
            <a:chOff x="3980086" y="2804397"/>
            <a:chExt cx="1227600" cy="66900"/>
          </a:xfrm>
        </p:grpSpPr>
        <p:sp>
          <p:nvSpPr>
            <p:cNvPr id="5363" name="Google Shape;5363;p5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58"/>
          <p:cNvGrpSpPr/>
          <p:nvPr/>
        </p:nvGrpSpPr>
        <p:grpSpPr>
          <a:xfrm>
            <a:off x="3344661" y="3168575"/>
            <a:ext cx="2363244" cy="1005943"/>
            <a:chOff x="3358415" y="3361302"/>
            <a:chExt cx="2363244" cy="1024695"/>
          </a:xfrm>
        </p:grpSpPr>
        <p:grpSp>
          <p:nvGrpSpPr>
            <p:cNvPr id="5366" name="Google Shape;5366;p58"/>
            <p:cNvGrpSpPr/>
            <p:nvPr/>
          </p:nvGrpSpPr>
          <p:grpSpPr>
            <a:xfrm>
              <a:off x="3358415" y="3361302"/>
              <a:ext cx="441300" cy="1024695"/>
              <a:chOff x="3358415" y="3361302"/>
              <a:chExt cx="441300" cy="1024695"/>
            </a:xfrm>
          </p:grpSpPr>
          <p:sp>
            <p:nvSpPr>
              <p:cNvPr id="5367" name="Google Shape;5367;p5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58"/>
            <p:cNvGrpSpPr/>
            <p:nvPr/>
          </p:nvGrpSpPr>
          <p:grpSpPr>
            <a:xfrm>
              <a:off x="3838901" y="3361302"/>
              <a:ext cx="441300" cy="1024695"/>
              <a:chOff x="3838901" y="3361302"/>
              <a:chExt cx="441300" cy="1024695"/>
            </a:xfrm>
          </p:grpSpPr>
          <p:sp>
            <p:nvSpPr>
              <p:cNvPr id="5374" name="Google Shape;5374;p5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5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58"/>
            <p:cNvGrpSpPr/>
            <p:nvPr/>
          </p:nvGrpSpPr>
          <p:grpSpPr>
            <a:xfrm>
              <a:off x="4319387" y="3361302"/>
              <a:ext cx="441300" cy="1024695"/>
              <a:chOff x="4319387" y="3361302"/>
              <a:chExt cx="441300" cy="1024695"/>
            </a:xfrm>
          </p:grpSpPr>
          <p:sp>
            <p:nvSpPr>
              <p:cNvPr id="5381" name="Google Shape;5381;p5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58"/>
            <p:cNvGrpSpPr/>
            <p:nvPr/>
          </p:nvGrpSpPr>
          <p:grpSpPr>
            <a:xfrm>
              <a:off x="4799873" y="3361302"/>
              <a:ext cx="441300" cy="1024695"/>
              <a:chOff x="4799873" y="3361302"/>
              <a:chExt cx="441300" cy="1024695"/>
            </a:xfrm>
          </p:grpSpPr>
          <p:sp>
            <p:nvSpPr>
              <p:cNvPr id="5388" name="Google Shape;5388;p5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8"/>
            <p:cNvGrpSpPr/>
            <p:nvPr/>
          </p:nvGrpSpPr>
          <p:grpSpPr>
            <a:xfrm>
              <a:off x="5280360" y="3361302"/>
              <a:ext cx="441300" cy="1024695"/>
              <a:chOff x="5280360" y="3361302"/>
              <a:chExt cx="441300" cy="1024695"/>
            </a:xfrm>
          </p:grpSpPr>
          <p:sp>
            <p:nvSpPr>
              <p:cNvPr id="5395" name="Google Shape;5395;p5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401" name="Google Shape;5401;p58"/>
          <p:cNvGraphicFramePr/>
          <p:nvPr/>
        </p:nvGraphicFramePr>
        <p:xfrm>
          <a:off x="711088" y="2130461"/>
          <a:ext cx="2403600" cy="881400"/>
        </p:xfrm>
        <a:graphic>
          <a:graphicData uri="http://schemas.openxmlformats.org/drawingml/2006/table">
            <a:tbl>
              <a:tblPr>
                <a:noFill/>
                <a:tableStyleId>{D6E930A6-8631-4B0B-9490-BA02F80C0CC0}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02" name="Google Shape;5402;p58"/>
          <p:cNvGrpSpPr/>
          <p:nvPr/>
        </p:nvGrpSpPr>
        <p:grpSpPr>
          <a:xfrm>
            <a:off x="712613" y="3180186"/>
            <a:ext cx="2403614" cy="1005900"/>
            <a:chOff x="726450" y="3372825"/>
            <a:chExt cx="2403614" cy="1005900"/>
          </a:xfrm>
        </p:grpSpPr>
        <p:grpSp>
          <p:nvGrpSpPr>
            <p:cNvPr id="5403" name="Google Shape;5403;p58"/>
            <p:cNvGrpSpPr/>
            <p:nvPr/>
          </p:nvGrpSpPr>
          <p:grpSpPr>
            <a:xfrm>
              <a:off x="726450" y="3696000"/>
              <a:ext cx="2403614" cy="500898"/>
              <a:chOff x="726450" y="3696000"/>
              <a:chExt cx="2403614" cy="500898"/>
            </a:xfrm>
          </p:grpSpPr>
          <p:sp>
            <p:nvSpPr>
              <p:cNvPr id="5404" name="Google Shape;5404;p5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5" name="Google Shape;5405;p5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06" name="Google Shape;5406;p58"/>
            <p:cNvGrpSpPr/>
            <p:nvPr/>
          </p:nvGrpSpPr>
          <p:grpSpPr>
            <a:xfrm>
              <a:off x="1348050" y="3372825"/>
              <a:ext cx="1720425" cy="1005900"/>
              <a:chOff x="1348050" y="3372825"/>
              <a:chExt cx="1720425" cy="1005900"/>
            </a:xfrm>
          </p:grpSpPr>
          <p:sp>
            <p:nvSpPr>
              <p:cNvPr id="5407" name="Google Shape;5407;p5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8" name="Google Shape;5408;p5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9" name="Google Shape;5409;p5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10" name="Google Shape;5410;p5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11" name="Google Shape;5411;p5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12" name="Google Shape;5412;p58"/>
            <p:cNvGrpSpPr/>
            <p:nvPr/>
          </p:nvGrpSpPr>
          <p:grpSpPr>
            <a:xfrm>
              <a:off x="1455707" y="3731058"/>
              <a:ext cx="1491150" cy="417657"/>
              <a:chOff x="1455707" y="3731058"/>
              <a:chExt cx="1491150" cy="417657"/>
            </a:xfrm>
          </p:grpSpPr>
          <p:grpSp>
            <p:nvGrpSpPr>
              <p:cNvPr id="5413" name="Google Shape;5413;p58"/>
              <p:cNvGrpSpPr/>
              <p:nvPr/>
            </p:nvGrpSpPr>
            <p:grpSpPr>
              <a:xfrm>
                <a:off x="1472938" y="3745828"/>
                <a:ext cx="72126" cy="53788"/>
                <a:chOff x="1472938" y="3745828"/>
                <a:chExt cx="72126" cy="53788"/>
              </a:xfrm>
            </p:grpSpPr>
            <p:sp>
              <p:nvSpPr>
                <p:cNvPr id="5414" name="Google Shape;5414;p5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58"/>
              <p:cNvGrpSpPr/>
              <p:nvPr/>
            </p:nvGrpSpPr>
            <p:grpSpPr>
              <a:xfrm>
                <a:off x="1819181" y="4089633"/>
                <a:ext cx="72126" cy="53788"/>
                <a:chOff x="1819181" y="4089633"/>
                <a:chExt cx="72126" cy="53788"/>
              </a:xfrm>
            </p:grpSpPr>
            <p:sp>
              <p:nvSpPr>
                <p:cNvPr id="5417" name="Google Shape;5417;p5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8"/>
              <p:cNvGrpSpPr/>
              <p:nvPr/>
            </p:nvGrpSpPr>
            <p:grpSpPr>
              <a:xfrm>
                <a:off x="1455707" y="4084171"/>
                <a:ext cx="64321" cy="64544"/>
                <a:chOff x="1455707" y="4084171"/>
                <a:chExt cx="64321" cy="64544"/>
              </a:xfrm>
            </p:grpSpPr>
            <p:sp>
              <p:nvSpPr>
                <p:cNvPr id="5420" name="Google Shape;5420;p5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5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58"/>
              <p:cNvGrpSpPr/>
              <p:nvPr/>
            </p:nvGrpSpPr>
            <p:grpSpPr>
              <a:xfrm>
                <a:off x="1818610" y="3731058"/>
                <a:ext cx="64321" cy="64544"/>
                <a:chOff x="1818610" y="3731058"/>
                <a:chExt cx="64321" cy="64544"/>
              </a:xfrm>
            </p:grpSpPr>
            <p:sp>
              <p:nvSpPr>
                <p:cNvPr id="5423" name="Google Shape;5423;p5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58"/>
              <p:cNvGrpSpPr/>
              <p:nvPr/>
            </p:nvGrpSpPr>
            <p:grpSpPr>
              <a:xfrm>
                <a:off x="2172491" y="4089633"/>
                <a:ext cx="72126" cy="53788"/>
                <a:chOff x="2172491" y="4089633"/>
                <a:chExt cx="72126" cy="53788"/>
              </a:xfrm>
            </p:grpSpPr>
            <p:sp>
              <p:nvSpPr>
                <p:cNvPr id="5426" name="Google Shape;5426;p5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58"/>
              <p:cNvGrpSpPr/>
              <p:nvPr/>
            </p:nvGrpSpPr>
            <p:grpSpPr>
              <a:xfrm>
                <a:off x="2171920" y="3731058"/>
                <a:ext cx="64321" cy="64544"/>
                <a:chOff x="2171920" y="3731058"/>
                <a:chExt cx="64321" cy="64544"/>
              </a:xfrm>
            </p:grpSpPr>
            <p:sp>
              <p:nvSpPr>
                <p:cNvPr id="5429" name="Google Shape;5429;p5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5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58"/>
              <p:cNvGrpSpPr/>
              <p:nvPr/>
            </p:nvGrpSpPr>
            <p:grpSpPr>
              <a:xfrm>
                <a:off x="2874730" y="3745828"/>
                <a:ext cx="72126" cy="53788"/>
                <a:chOff x="2874730" y="3745828"/>
                <a:chExt cx="72126" cy="53788"/>
              </a:xfrm>
            </p:grpSpPr>
            <p:sp>
              <p:nvSpPr>
                <p:cNvPr id="5432" name="Google Shape;5432;p5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58"/>
              <p:cNvGrpSpPr/>
              <p:nvPr/>
            </p:nvGrpSpPr>
            <p:grpSpPr>
              <a:xfrm>
                <a:off x="2878589" y="4081481"/>
                <a:ext cx="64321" cy="64544"/>
                <a:chOff x="2878589" y="4081481"/>
                <a:chExt cx="64321" cy="64544"/>
              </a:xfrm>
            </p:grpSpPr>
            <p:sp>
              <p:nvSpPr>
                <p:cNvPr id="5435" name="Google Shape;5435;p5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58"/>
              <p:cNvGrpSpPr/>
              <p:nvPr/>
            </p:nvGrpSpPr>
            <p:grpSpPr>
              <a:xfrm>
                <a:off x="2525796" y="4089633"/>
                <a:ext cx="72126" cy="53788"/>
                <a:chOff x="2525796" y="4089633"/>
                <a:chExt cx="72126" cy="53788"/>
              </a:xfrm>
            </p:grpSpPr>
            <p:sp>
              <p:nvSpPr>
                <p:cNvPr id="5438" name="Google Shape;5438;p5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58"/>
              <p:cNvGrpSpPr/>
              <p:nvPr/>
            </p:nvGrpSpPr>
            <p:grpSpPr>
              <a:xfrm>
                <a:off x="2525225" y="3731058"/>
                <a:ext cx="64321" cy="64544"/>
                <a:chOff x="2525225" y="3731058"/>
                <a:chExt cx="64321" cy="64544"/>
              </a:xfrm>
            </p:grpSpPr>
            <p:sp>
              <p:nvSpPr>
                <p:cNvPr id="5441" name="Google Shape;5441;p5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46"/>
        <p:cNvGrpSpPr/>
        <p:nvPr/>
      </p:nvGrpSpPr>
      <p:grpSpPr>
        <a:xfrm>
          <a:off x="0" y="0"/>
          <a:ext cx="0" cy="0"/>
          <a:chOff x="0" y="0"/>
          <a:chExt cx="0" cy="0"/>
        </a:xfrm>
      </p:grpSpPr>
      <p:grpSp>
        <p:nvGrpSpPr>
          <p:cNvPr id="5447" name="Google Shape;5447;p59"/>
          <p:cNvGrpSpPr/>
          <p:nvPr/>
        </p:nvGrpSpPr>
        <p:grpSpPr>
          <a:xfrm>
            <a:off x="5780153" y="1859606"/>
            <a:ext cx="671400" cy="674856"/>
            <a:chOff x="5780148" y="1859605"/>
            <a:chExt cx="671400" cy="674856"/>
          </a:xfrm>
        </p:grpSpPr>
        <p:sp>
          <p:nvSpPr>
            <p:cNvPr id="5448" name="Google Shape;5448;p59"/>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9"/>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9"/>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9"/>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59"/>
          <p:cNvGrpSpPr/>
          <p:nvPr/>
        </p:nvGrpSpPr>
        <p:grpSpPr>
          <a:xfrm>
            <a:off x="716996" y="971307"/>
            <a:ext cx="845921" cy="690752"/>
            <a:chOff x="732428" y="1198513"/>
            <a:chExt cx="845921" cy="690752"/>
          </a:xfrm>
        </p:grpSpPr>
        <p:grpSp>
          <p:nvGrpSpPr>
            <p:cNvPr id="5453" name="Google Shape;5453;p59"/>
            <p:cNvGrpSpPr/>
            <p:nvPr/>
          </p:nvGrpSpPr>
          <p:grpSpPr>
            <a:xfrm>
              <a:off x="823030" y="1198513"/>
              <a:ext cx="755319" cy="690752"/>
              <a:chOff x="823030" y="1198513"/>
              <a:chExt cx="755319" cy="690752"/>
            </a:xfrm>
          </p:grpSpPr>
          <p:sp>
            <p:nvSpPr>
              <p:cNvPr id="5454" name="Google Shape;5454;p5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59"/>
            <p:cNvGrpSpPr/>
            <p:nvPr/>
          </p:nvGrpSpPr>
          <p:grpSpPr>
            <a:xfrm>
              <a:off x="732428" y="1239937"/>
              <a:ext cx="739912" cy="607886"/>
              <a:chOff x="732428" y="1239937"/>
              <a:chExt cx="739912" cy="607886"/>
            </a:xfrm>
          </p:grpSpPr>
          <p:sp>
            <p:nvSpPr>
              <p:cNvPr id="5457" name="Google Shape;5457;p5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59"/>
            <p:cNvGrpSpPr/>
            <p:nvPr/>
          </p:nvGrpSpPr>
          <p:grpSpPr>
            <a:xfrm>
              <a:off x="732428" y="1277018"/>
              <a:ext cx="702832" cy="533758"/>
              <a:chOff x="732428" y="1277018"/>
              <a:chExt cx="702832" cy="533758"/>
            </a:xfrm>
          </p:grpSpPr>
          <p:sp>
            <p:nvSpPr>
              <p:cNvPr id="5460" name="Google Shape;5460;p5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59"/>
            <p:cNvGrpSpPr/>
            <p:nvPr/>
          </p:nvGrpSpPr>
          <p:grpSpPr>
            <a:xfrm>
              <a:off x="931170" y="1306653"/>
              <a:ext cx="647179" cy="474455"/>
              <a:chOff x="931170" y="1306653"/>
              <a:chExt cx="647179" cy="474455"/>
            </a:xfrm>
          </p:grpSpPr>
          <p:sp>
            <p:nvSpPr>
              <p:cNvPr id="5463" name="Google Shape;5463;p5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5" name="Google Shape;5465;p5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59"/>
          <p:cNvGrpSpPr/>
          <p:nvPr/>
        </p:nvGrpSpPr>
        <p:grpSpPr>
          <a:xfrm>
            <a:off x="3948605" y="971313"/>
            <a:ext cx="634656" cy="699982"/>
            <a:chOff x="5985650" y="2860025"/>
            <a:chExt cx="1396075" cy="1539775"/>
          </a:xfrm>
        </p:grpSpPr>
        <p:sp>
          <p:nvSpPr>
            <p:cNvPr id="5467" name="Google Shape;5467;p5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5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5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59"/>
          <p:cNvGrpSpPr/>
          <p:nvPr/>
        </p:nvGrpSpPr>
        <p:grpSpPr>
          <a:xfrm>
            <a:off x="4704254" y="971307"/>
            <a:ext cx="725845" cy="699975"/>
            <a:chOff x="4249973" y="1201875"/>
            <a:chExt cx="1958568" cy="1888762"/>
          </a:xfrm>
        </p:grpSpPr>
        <p:sp>
          <p:nvSpPr>
            <p:cNvPr id="5500" name="Google Shape;5500;p5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59"/>
            <p:cNvGrpSpPr/>
            <p:nvPr/>
          </p:nvGrpSpPr>
          <p:grpSpPr>
            <a:xfrm>
              <a:off x="5853086" y="1789142"/>
              <a:ext cx="355454" cy="1048099"/>
              <a:chOff x="5576108" y="2016725"/>
              <a:chExt cx="565200" cy="1666560"/>
            </a:xfrm>
          </p:grpSpPr>
          <p:sp>
            <p:nvSpPr>
              <p:cNvPr id="5502" name="Google Shape;5502;p5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3" name="Google Shape;5503;p5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59"/>
            <p:cNvGrpSpPr/>
            <p:nvPr/>
          </p:nvGrpSpPr>
          <p:grpSpPr>
            <a:xfrm>
              <a:off x="4869455" y="2691676"/>
              <a:ext cx="1013897" cy="398961"/>
              <a:chOff x="4012057" y="3451825"/>
              <a:chExt cx="1612175" cy="634379"/>
            </a:xfrm>
          </p:grpSpPr>
          <p:sp>
            <p:nvSpPr>
              <p:cNvPr id="5505" name="Google Shape;5505;p5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6" name="Google Shape;5506;p5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59"/>
            <p:cNvGrpSpPr/>
            <p:nvPr/>
          </p:nvGrpSpPr>
          <p:grpSpPr>
            <a:xfrm>
              <a:off x="4276937" y="2155961"/>
              <a:ext cx="651965" cy="891358"/>
              <a:chOff x="3069908" y="2599997"/>
              <a:chExt cx="1036675" cy="1417328"/>
            </a:xfrm>
          </p:grpSpPr>
          <p:sp>
            <p:nvSpPr>
              <p:cNvPr id="5508" name="Google Shape;5508;p5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9" name="Google Shape;5509;p5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59"/>
            <p:cNvGrpSpPr/>
            <p:nvPr/>
          </p:nvGrpSpPr>
          <p:grpSpPr>
            <a:xfrm>
              <a:off x="5054918" y="1201875"/>
              <a:ext cx="999548" cy="602711"/>
              <a:chOff x="4306958" y="1082925"/>
              <a:chExt cx="1589359" cy="958358"/>
            </a:xfrm>
          </p:grpSpPr>
          <p:sp>
            <p:nvSpPr>
              <p:cNvPr id="5511" name="Google Shape;5511;p5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2" name="Google Shape;5512;p5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59"/>
            <p:cNvGrpSpPr/>
            <p:nvPr/>
          </p:nvGrpSpPr>
          <p:grpSpPr>
            <a:xfrm>
              <a:off x="4249973" y="1303451"/>
              <a:ext cx="799317" cy="841334"/>
              <a:chOff x="3027033" y="1244439"/>
              <a:chExt cx="1270977" cy="1337786"/>
            </a:xfrm>
          </p:grpSpPr>
          <p:sp>
            <p:nvSpPr>
              <p:cNvPr id="5514" name="Google Shape;5514;p5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5" name="Google Shape;5515;p5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6" name="Google Shape;5516;p59"/>
          <p:cNvGrpSpPr/>
          <p:nvPr/>
        </p:nvGrpSpPr>
        <p:grpSpPr>
          <a:xfrm>
            <a:off x="4057119" y="1858087"/>
            <a:ext cx="750769" cy="683784"/>
            <a:chOff x="4204684" y="2104422"/>
            <a:chExt cx="699822" cy="637382"/>
          </a:xfrm>
        </p:grpSpPr>
        <p:grpSp>
          <p:nvGrpSpPr>
            <p:cNvPr id="5517" name="Google Shape;5517;p59"/>
            <p:cNvGrpSpPr/>
            <p:nvPr/>
          </p:nvGrpSpPr>
          <p:grpSpPr>
            <a:xfrm>
              <a:off x="4204684" y="2430067"/>
              <a:ext cx="342957" cy="311738"/>
              <a:chOff x="4204684" y="2430067"/>
              <a:chExt cx="342957" cy="311738"/>
            </a:xfrm>
          </p:grpSpPr>
          <p:sp>
            <p:nvSpPr>
              <p:cNvPr id="5518" name="Google Shape;5518;p5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59"/>
            <p:cNvGrpSpPr/>
            <p:nvPr/>
          </p:nvGrpSpPr>
          <p:grpSpPr>
            <a:xfrm>
              <a:off x="4561586" y="2430067"/>
              <a:ext cx="342920" cy="311738"/>
              <a:chOff x="4561586" y="2430067"/>
              <a:chExt cx="342920" cy="311738"/>
            </a:xfrm>
          </p:grpSpPr>
          <p:sp>
            <p:nvSpPr>
              <p:cNvPr id="5521" name="Google Shape;5521;p5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59"/>
            <p:cNvGrpSpPr/>
            <p:nvPr/>
          </p:nvGrpSpPr>
          <p:grpSpPr>
            <a:xfrm>
              <a:off x="4561586" y="2104422"/>
              <a:ext cx="342920" cy="311738"/>
              <a:chOff x="4561586" y="2104422"/>
              <a:chExt cx="342920" cy="311738"/>
            </a:xfrm>
          </p:grpSpPr>
          <p:sp>
            <p:nvSpPr>
              <p:cNvPr id="5524" name="Google Shape;5524;p5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59"/>
            <p:cNvGrpSpPr/>
            <p:nvPr/>
          </p:nvGrpSpPr>
          <p:grpSpPr>
            <a:xfrm>
              <a:off x="4204684" y="2104422"/>
              <a:ext cx="342957" cy="311664"/>
              <a:chOff x="4204684" y="2104422"/>
              <a:chExt cx="342957" cy="311664"/>
            </a:xfrm>
          </p:grpSpPr>
          <p:sp>
            <p:nvSpPr>
              <p:cNvPr id="5527" name="Google Shape;5527;p5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9" name="Google Shape;5529;p59"/>
          <p:cNvGrpSpPr/>
          <p:nvPr/>
        </p:nvGrpSpPr>
        <p:grpSpPr>
          <a:xfrm>
            <a:off x="5521552" y="971301"/>
            <a:ext cx="660591" cy="688867"/>
            <a:chOff x="5830645" y="1267368"/>
            <a:chExt cx="530340" cy="553040"/>
          </a:xfrm>
        </p:grpSpPr>
        <p:sp>
          <p:nvSpPr>
            <p:cNvPr id="5530" name="Google Shape;5530;p5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1" name="Google Shape;5531;p59"/>
            <p:cNvGrpSpPr/>
            <p:nvPr/>
          </p:nvGrpSpPr>
          <p:grpSpPr>
            <a:xfrm>
              <a:off x="5830645" y="1267368"/>
              <a:ext cx="259743" cy="269909"/>
              <a:chOff x="5830645" y="1267368"/>
              <a:chExt cx="259743" cy="269909"/>
            </a:xfrm>
          </p:grpSpPr>
          <p:sp>
            <p:nvSpPr>
              <p:cNvPr id="5532" name="Google Shape;5532;p5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59"/>
            <p:cNvGrpSpPr/>
            <p:nvPr/>
          </p:nvGrpSpPr>
          <p:grpSpPr>
            <a:xfrm>
              <a:off x="6101293" y="1267368"/>
              <a:ext cx="259692" cy="269909"/>
              <a:chOff x="6101293" y="1267368"/>
              <a:chExt cx="259692" cy="269909"/>
            </a:xfrm>
          </p:grpSpPr>
          <p:sp>
            <p:nvSpPr>
              <p:cNvPr id="5535" name="Google Shape;5535;p5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59"/>
            <p:cNvGrpSpPr/>
            <p:nvPr/>
          </p:nvGrpSpPr>
          <p:grpSpPr>
            <a:xfrm>
              <a:off x="5830645" y="1550500"/>
              <a:ext cx="259692" cy="269909"/>
              <a:chOff x="5830645" y="1550500"/>
              <a:chExt cx="259692" cy="269909"/>
            </a:xfrm>
          </p:grpSpPr>
          <p:sp>
            <p:nvSpPr>
              <p:cNvPr id="5538" name="Google Shape;5538;p5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59"/>
            <p:cNvGrpSpPr/>
            <p:nvPr/>
          </p:nvGrpSpPr>
          <p:grpSpPr>
            <a:xfrm>
              <a:off x="6101293" y="1550500"/>
              <a:ext cx="259692" cy="269909"/>
              <a:chOff x="6101293" y="1550500"/>
              <a:chExt cx="259692" cy="269909"/>
            </a:xfrm>
          </p:grpSpPr>
          <p:sp>
            <p:nvSpPr>
              <p:cNvPr id="5541" name="Google Shape;5541;p5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59"/>
          <p:cNvGrpSpPr/>
          <p:nvPr/>
        </p:nvGrpSpPr>
        <p:grpSpPr>
          <a:xfrm>
            <a:off x="723705" y="1861761"/>
            <a:ext cx="697154" cy="679574"/>
            <a:chOff x="2679875" y="2361475"/>
            <a:chExt cx="780425" cy="760575"/>
          </a:xfrm>
        </p:grpSpPr>
        <p:sp>
          <p:nvSpPr>
            <p:cNvPr id="5544" name="Google Shape;5544;p5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59"/>
          <p:cNvGrpSpPr/>
          <p:nvPr/>
        </p:nvGrpSpPr>
        <p:grpSpPr>
          <a:xfrm>
            <a:off x="3122864" y="971353"/>
            <a:ext cx="735829" cy="684547"/>
            <a:chOff x="3351965" y="1148808"/>
            <a:chExt cx="750770" cy="698375"/>
          </a:xfrm>
        </p:grpSpPr>
        <p:grpSp>
          <p:nvGrpSpPr>
            <p:cNvPr id="5551" name="Google Shape;5551;p59"/>
            <p:cNvGrpSpPr/>
            <p:nvPr/>
          </p:nvGrpSpPr>
          <p:grpSpPr>
            <a:xfrm>
              <a:off x="3586796" y="1148808"/>
              <a:ext cx="294857" cy="286830"/>
              <a:chOff x="3750225" y="1774000"/>
              <a:chExt cx="149575" cy="145525"/>
            </a:xfrm>
          </p:grpSpPr>
          <p:sp>
            <p:nvSpPr>
              <p:cNvPr id="5552" name="Google Shape;5552;p5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59"/>
            <p:cNvGrpSpPr/>
            <p:nvPr/>
          </p:nvGrpSpPr>
          <p:grpSpPr>
            <a:xfrm>
              <a:off x="3779245" y="1375768"/>
              <a:ext cx="323490" cy="286978"/>
              <a:chOff x="3847850" y="1889150"/>
              <a:chExt cx="164100" cy="145600"/>
            </a:xfrm>
          </p:grpSpPr>
          <p:sp>
            <p:nvSpPr>
              <p:cNvPr id="5555" name="Google Shape;5555;p5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59"/>
            <p:cNvGrpSpPr/>
            <p:nvPr/>
          </p:nvGrpSpPr>
          <p:grpSpPr>
            <a:xfrm>
              <a:off x="3351965" y="1330435"/>
              <a:ext cx="295449" cy="285401"/>
              <a:chOff x="3631100" y="1866150"/>
              <a:chExt cx="149875" cy="144800"/>
            </a:xfrm>
          </p:grpSpPr>
          <p:sp>
            <p:nvSpPr>
              <p:cNvPr id="5558" name="Google Shape;5558;p5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59"/>
            <p:cNvGrpSpPr/>
            <p:nvPr/>
          </p:nvGrpSpPr>
          <p:grpSpPr>
            <a:xfrm>
              <a:off x="3548208" y="1560352"/>
              <a:ext cx="294808" cy="286830"/>
              <a:chOff x="3730650" y="1982800"/>
              <a:chExt cx="149550" cy="145525"/>
            </a:xfrm>
          </p:grpSpPr>
          <p:sp>
            <p:nvSpPr>
              <p:cNvPr id="5561" name="Google Shape;5561;p5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9"/>
          <p:cNvGrpSpPr/>
          <p:nvPr/>
        </p:nvGrpSpPr>
        <p:grpSpPr>
          <a:xfrm>
            <a:off x="7624517" y="971307"/>
            <a:ext cx="804565" cy="677795"/>
            <a:chOff x="7636443" y="1204988"/>
            <a:chExt cx="804565" cy="677795"/>
          </a:xfrm>
        </p:grpSpPr>
        <p:grpSp>
          <p:nvGrpSpPr>
            <p:cNvPr id="5564" name="Google Shape;5564;p59"/>
            <p:cNvGrpSpPr/>
            <p:nvPr/>
          </p:nvGrpSpPr>
          <p:grpSpPr>
            <a:xfrm>
              <a:off x="7636443" y="1509705"/>
              <a:ext cx="804565" cy="373078"/>
              <a:chOff x="7636443" y="1509705"/>
              <a:chExt cx="804565" cy="373078"/>
            </a:xfrm>
          </p:grpSpPr>
          <p:sp>
            <p:nvSpPr>
              <p:cNvPr id="5565" name="Google Shape;5565;p5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59"/>
            <p:cNvGrpSpPr/>
            <p:nvPr/>
          </p:nvGrpSpPr>
          <p:grpSpPr>
            <a:xfrm>
              <a:off x="7636443" y="1408133"/>
              <a:ext cx="804565" cy="373078"/>
              <a:chOff x="7636443" y="1408133"/>
              <a:chExt cx="804565" cy="373078"/>
            </a:xfrm>
          </p:grpSpPr>
          <p:sp>
            <p:nvSpPr>
              <p:cNvPr id="5568" name="Google Shape;5568;p5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9"/>
            <p:cNvGrpSpPr/>
            <p:nvPr/>
          </p:nvGrpSpPr>
          <p:grpSpPr>
            <a:xfrm>
              <a:off x="7636443" y="1306560"/>
              <a:ext cx="804565" cy="373078"/>
              <a:chOff x="7636443" y="1306560"/>
              <a:chExt cx="804565" cy="373078"/>
            </a:xfrm>
          </p:grpSpPr>
          <p:sp>
            <p:nvSpPr>
              <p:cNvPr id="5571" name="Google Shape;5571;p5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59"/>
            <p:cNvGrpSpPr/>
            <p:nvPr/>
          </p:nvGrpSpPr>
          <p:grpSpPr>
            <a:xfrm>
              <a:off x="7636443" y="1204988"/>
              <a:ext cx="804565" cy="373078"/>
              <a:chOff x="7636443" y="1204988"/>
              <a:chExt cx="804565" cy="373078"/>
            </a:xfrm>
          </p:grpSpPr>
          <p:sp>
            <p:nvSpPr>
              <p:cNvPr id="5574" name="Google Shape;5574;p5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6" name="Google Shape;5576;p59"/>
          <p:cNvGrpSpPr/>
          <p:nvPr/>
        </p:nvGrpSpPr>
        <p:grpSpPr>
          <a:xfrm>
            <a:off x="4963363" y="1878721"/>
            <a:ext cx="661339" cy="661188"/>
            <a:chOff x="3990000" y="975400"/>
            <a:chExt cx="3934200" cy="3933300"/>
          </a:xfrm>
        </p:grpSpPr>
        <p:sp>
          <p:nvSpPr>
            <p:cNvPr id="5577" name="Google Shape;5577;p5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59"/>
          <p:cNvGrpSpPr/>
          <p:nvPr/>
        </p:nvGrpSpPr>
        <p:grpSpPr>
          <a:xfrm>
            <a:off x="6607011" y="1857359"/>
            <a:ext cx="868881" cy="684241"/>
            <a:chOff x="6598259" y="2078634"/>
            <a:chExt cx="868881" cy="684241"/>
          </a:xfrm>
        </p:grpSpPr>
        <p:sp>
          <p:nvSpPr>
            <p:cNvPr id="5582" name="Google Shape;5582;p5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8" name="Google Shape;5588;p59"/>
            <p:cNvGrpSpPr/>
            <p:nvPr/>
          </p:nvGrpSpPr>
          <p:grpSpPr>
            <a:xfrm>
              <a:off x="6808175" y="2078634"/>
              <a:ext cx="452229" cy="684241"/>
              <a:chOff x="6808175" y="2078634"/>
              <a:chExt cx="452229" cy="684241"/>
            </a:xfrm>
          </p:grpSpPr>
          <p:sp>
            <p:nvSpPr>
              <p:cNvPr id="5589" name="Google Shape;5589;p5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5" name="Google Shape;5595;p59"/>
              <p:cNvGrpSpPr/>
              <p:nvPr/>
            </p:nvGrpSpPr>
            <p:grpSpPr>
              <a:xfrm>
                <a:off x="6821586" y="2078634"/>
                <a:ext cx="426871" cy="684241"/>
                <a:chOff x="6821586" y="2078634"/>
                <a:chExt cx="426871" cy="684241"/>
              </a:xfrm>
            </p:grpSpPr>
            <p:grpSp>
              <p:nvGrpSpPr>
                <p:cNvPr id="5596" name="Google Shape;5596;p59"/>
                <p:cNvGrpSpPr/>
                <p:nvPr/>
              </p:nvGrpSpPr>
              <p:grpSpPr>
                <a:xfrm>
                  <a:off x="6821586" y="2078634"/>
                  <a:ext cx="426871" cy="684241"/>
                  <a:chOff x="6821586" y="2078634"/>
                  <a:chExt cx="426871" cy="684241"/>
                </a:xfrm>
              </p:grpSpPr>
              <p:sp>
                <p:nvSpPr>
                  <p:cNvPr id="5597" name="Google Shape;5597;p5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5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2" name="Google Shape;5622;p59"/>
          <p:cNvGrpSpPr/>
          <p:nvPr/>
        </p:nvGrpSpPr>
        <p:grpSpPr>
          <a:xfrm>
            <a:off x="716994" y="3531369"/>
            <a:ext cx="1340789" cy="640830"/>
            <a:chOff x="238125" y="1151100"/>
            <a:chExt cx="7139450" cy="3412300"/>
          </a:xfrm>
        </p:grpSpPr>
        <p:sp>
          <p:nvSpPr>
            <p:cNvPr id="5623" name="Google Shape;5623;p5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59"/>
          <p:cNvGrpSpPr/>
          <p:nvPr/>
        </p:nvGrpSpPr>
        <p:grpSpPr>
          <a:xfrm>
            <a:off x="5584217" y="2734650"/>
            <a:ext cx="985357" cy="585764"/>
            <a:chOff x="5145061" y="2881789"/>
            <a:chExt cx="1107641" cy="658458"/>
          </a:xfrm>
        </p:grpSpPr>
        <p:grpSp>
          <p:nvGrpSpPr>
            <p:cNvPr id="5636" name="Google Shape;5636;p59"/>
            <p:cNvGrpSpPr/>
            <p:nvPr/>
          </p:nvGrpSpPr>
          <p:grpSpPr>
            <a:xfrm>
              <a:off x="5722989" y="3244587"/>
              <a:ext cx="529713" cy="295659"/>
              <a:chOff x="5722989" y="3244587"/>
              <a:chExt cx="529713" cy="295659"/>
            </a:xfrm>
          </p:grpSpPr>
          <p:sp>
            <p:nvSpPr>
              <p:cNvPr id="5637" name="Google Shape;5637;p5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8" name="Google Shape;5638;p5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9" name="Google Shape;5639;p59"/>
            <p:cNvGrpSpPr/>
            <p:nvPr/>
          </p:nvGrpSpPr>
          <p:grpSpPr>
            <a:xfrm>
              <a:off x="5145061" y="3244587"/>
              <a:ext cx="536807" cy="295659"/>
              <a:chOff x="5145061" y="3244587"/>
              <a:chExt cx="536807" cy="295659"/>
            </a:xfrm>
          </p:grpSpPr>
          <p:sp>
            <p:nvSpPr>
              <p:cNvPr id="5640" name="Google Shape;5640;p5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41" name="Google Shape;5641;p5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42" name="Google Shape;5642;p59"/>
            <p:cNvGrpSpPr/>
            <p:nvPr/>
          </p:nvGrpSpPr>
          <p:grpSpPr>
            <a:xfrm>
              <a:off x="5341327" y="2898245"/>
              <a:ext cx="532309" cy="614891"/>
              <a:chOff x="5341327" y="2898245"/>
              <a:chExt cx="532309" cy="614891"/>
            </a:xfrm>
          </p:grpSpPr>
          <p:sp>
            <p:nvSpPr>
              <p:cNvPr id="5643" name="Google Shape;5643;p5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44" name="Google Shape;5644;p5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45" name="Google Shape;5645;p59"/>
            <p:cNvGrpSpPr/>
            <p:nvPr/>
          </p:nvGrpSpPr>
          <p:grpSpPr>
            <a:xfrm>
              <a:off x="5532290" y="2881789"/>
              <a:ext cx="620516" cy="305456"/>
              <a:chOff x="5532290" y="2881789"/>
              <a:chExt cx="620516" cy="305456"/>
            </a:xfrm>
          </p:grpSpPr>
          <p:sp>
            <p:nvSpPr>
              <p:cNvPr id="5646" name="Google Shape;5646;p5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47" name="Google Shape;5647;p5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648" name="Google Shape;5648;p59"/>
          <p:cNvGrpSpPr/>
          <p:nvPr/>
        </p:nvGrpSpPr>
        <p:grpSpPr>
          <a:xfrm>
            <a:off x="8163140" y="3526708"/>
            <a:ext cx="269068" cy="645491"/>
            <a:chOff x="7026852" y="3311869"/>
            <a:chExt cx="434331" cy="1041954"/>
          </a:xfrm>
        </p:grpSpPr>
        <p:sp>
          <p:nvSpPr>
            <p:cNvPr id="5649" name="Google Shape;5649;p5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9"/>
          <p:cNvGrpSpPr/>
          <p:nvPr/>
        </p:nvGrpSpPr>
        <p:grpSpPr>
          <a:xfrm>
            <a:off x="6179721" y="3565945"/>
            <a:ext cx="293882" cy="293836"/>
            <a:chOff x="4873519" y="3311869"/>
            <a:chExt cx="499374" cy="499296"/>
          </a:xfrm>
        </p:grpSpPr>
        <p:sp>
          <p:nvSpPr>
            <p:cNvPr id="5653" name="Google Shape;5653;p5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59"/>
          <p:cNvGrpSpPr/>
          <p:nvPr/>
        </p:nvGrpSpPr>
        <p:grpSpPr>
          <a:xfrm>
            <a:off x="6179721" y="3878317"/>
            <a:ext cx="293882" cy="293882"/>
            <a:chOff x="4873519" y="3875839"/>
            <a:chExt cx="499374" cy="499374"/>
          </a:xfrm>
        </p:grpSpPr>
        <p:sp>
          <p:nvSpPr>
            <p:cNvPr id="5656" name="Google Shape;5656;p5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59"/>
          <p:cNvGrpSpPr/>
          <p:nvPr/>
        </p:nvGrpSpPr>
        <p:grpSpPr>
          <a:xfrm>
            <a:off x="2410248" y="1850269"/>
            <a:ext cx="698104" cy="698208"/>
            <a:chOff x="2565073" y="2075876"/>
            <a:chExt cx="672482" cy="672518"/>
          </a:xfrm>
        </p:grpSpPr>
        <p:sp>
          <p:nvSpPr>
            <p:cNvPr id="5659" name="Google Shape;5659;p5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59"/>
          <p:cNvGrpSpPr/>
          <p:nvPr/>
        </p:nvGrpSpPr>
        <p:grpSpPr>
          <a:xfrm>
            <a:off x="5633660" y="3534870"/>
            <a:ext cx="438354" cy="637329"/>
            <a:chOff x="1697726" y="3244179"/>
            <a:chExt cx="788124" cy="1146069"/>
          </a:xfrm>
        </p:grpSpPr>
        <p:sp>
          <p:nvSpPr>
            <p:cNvPr id="5666" name="Google Shape;5666;p5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8" name="Google Shape;5668;p59"/>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9" name="Google Shape;5669;p59"/>
          <p:cNvGrpSpPr/>
          <p:nvPr/>
        </p:nvGrpSpPr>
        <p:grpSpPr>
          <a:xfrm>
            <a:off x="7634874" y="1863232"/>
            <a:ext cx="799565" cy="670282"/>
            <a:chOff x="7617850" y="2063282"/>
            <a:chExt cx="799565" cy="670282"/>
          </a:xfrm>
        </p:grpSpPr>
        <p:cxnSp>
          <p:nvCxnSpPr>
            <p:cNvPr id="5670" name="Google Shape;5670;p5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71" name="Google Shape;5671;p5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72" name="Google Shape;5672;p5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73" name="Google Shape;5673;p5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74" name="Google Shape;5674;p5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675" name="Google Shape;5675;p5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676" name="Google Shape;5676;p59"/>
            <p:cNvGrpSpPr/>
            <p:nvPr/>
          </p:nvGrpSpPr>
          <p:grpSpPr>
            <a:xfrm>
              <a:off x="7734309" y="2063282"/>
              <a:ext cx="570957" cy="620095"/>
              <a:chOff x="7734309" y="2063282"/>
              <a:chExt cx="570957" cy="620095"/>
            </a:xfrm>
          </p:grpSpPr>
          <p:grpSp>
            <p:nvGrpSpPr>
              <p:cNvPr id="5677" name="Google Shape;5677;p59"/>
              <p:cNvGrpSpPr/>
              <p:nvPr/>
            </p:nvGrpSpPr>
            <p:grpSpPr>
              <a:xfrm>
                <a:off x="8031573" y="2063282"/>
                <a:ext cx="273693" cy="620095"/>
                <a:chOff x="8031573" y="2063282"/>
                <a:chExt cx="273693" cy="620095"/>
              </a:xfrm>
            </p:grpSpPr>
            <p:sp>
              <p:nvSpPr>
                <p:cNvPr id="5678" name="Google Shape;5678;p5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59"/>
              <p:cNvGrpSpPr/>
              <p:nvPr/>
            </p:nvGrpSpPr>
            <p:grpSpPr>
              <a:xfrm flipH="1">
                <a:off x="7734309" y="2063282"/>
                <a:ext cx="273693" cy="620095"/>
                <a:chOff x="8031573" y="2063282"/>
                <a:chExt cx="273693" cy="620095"/>
              </a:xfrm>
            </p:grpSpPr>
            <p:sp>
              <p:nvSpPr>
                <p:cNvPr id="5683" name="Google Shape;5683;p5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87" name="Google Shape;5687;p59"/>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9"/>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59"/>
          <p:cNvGrpSpPr/>
          <p:nvPr/>
        </p:nvGrpSpPr>
        <p:grpSpPr>
          <a:xfrm>
            <a:off x="7821480" y="2716716"/>
            <a:ext cx="602567" cy="601884"/>
            <a:chOff x="1186975" y="238125"/>
            <a:chExt cx="5244275" cy="5238325"/>
          </a:xfrm>
        </p:grpSpPr>
        <p:sp>
          <p:nvSpPr>
            <p:cNvPr id="5690" name="Google Shape;5690;p5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59"/>
          <p:cNvGrpSpPr/>
          <p:nvPr/>
        </p:nvGrpSpPr>
        <p:grpSpPr>
          <a:xfrm>
            <a:off x="3264218" y="1856199"/>
            <a:ext cx="651848" cy="687338"/>
            <a:chOff x="3400515" y="2056248"/>
            <a:chExt cx="698134" cy="735987"/>
          </a:xfrm>
        </p:grpSpPr>
        <p:grpSp>
          <p:nvGrpSpPr>
            <p:cNvPr id="5695" name="Google Shape;5695;p59"/>
            <p:cNvGrpSpPr/>
            <p:nvPr/>
          </p:nvGrpSpPr>
          <p:grpSpPr>
            <a:xfrm>
              <a:off x="3400515" y="2283913"/>
              <a:ext cx="312919" cy="219900"/>
              <a:chOff x="3400515" y="2283913"/>
              <a:chExt cx="312919" cy="219900"/>
            </a:xfrm>
          </p:grpSpPr>
          <p:sp>
            <p:nvSpPr>
              <p:cNvPr id="5696" name="Google Shape;5696;p5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7" name="Google Shape;5697;p5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698" name="Google Shape;5698;p59"/>
            <p:cNvGrpSpPr/>
            <p:nvPr/>
          </p:nvGrpSpPr>
          <p:grpSpPr>
            <a:xfrm>
              <a:off x="3547823" y="2461089"/>
              <a:ext cx="219900" cy="331146"/>
              <a:chOff x="3547823" y="2461089"/>
              <a:chExt cx="219900" cy="331146"/>
            </a:xfrm>
          </p:grpSpPr>
          <p:sp>
            <p:nvSpPr>
              <p:cNvPr id="5699" name="Google Shape;5699;p5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00" name="Google Shape;5700;p5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701" name="Google Shape;5701;p59"/>
            <p:cNvGrpSpPr/>
            <p:nvPr/>
          </p:nvGrpSpPr>
          <p:grpSpPr>
            <a:xfrm>
              <a:off x="3734138" y="2461089"/>
              <a:ext cx="219900" cy="331146"/>
              <a:chOff x="3734138" y="2461089"/>
              <a:chExt cx="219900" cy="331146"/>
            </a:xfrm>
          </p:grpSpPr>
          <p:sp>
            <p:nvSpPr>
              <p:cNvPr id="5702" name="Google Shape;5702;p5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03" name="Google Shape;5703;p5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704" name="Google Shape;5704;p59"/>
            <p:cNvGrpSpPr/>
            <p:nvPr/>
          </p:nvGrpSpPr>
          <p:grpSpPr>
            <a:xfrm>
              <a:off x="3787560" y="2281742"/>
              <a:ext cx="311089" cy="219900"/>
              <a:chOff x="3787560" y="2281742"/>
              <a:chExt cx="311089" cy="219900"/>
            </a:xfrm>
          </p:grpSpPr>
          <p:sp>
            <p:nvSpPr>
              <p:cNvPr id="5705" name="Google Shape;5705;p5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06" name="Google Shape;5706;p5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707" name="Google Shape;5707;p59"/>
            <p:cNvGrpSpPr/>
            <p:nvPr/>
          </p:nvGrpSpPr>
          <p:grpSpPr>
            <a:xfrm>
              <a:off x="3637290" y="2056248"/>
              <a:ext cx="219900" cy="330736"/>
              <a:chOff x="3637290" y="2056248"/>
              <a:chExt cx="219900" cy="330736"/>
            </a:xfrm>
          </p:grpSpPr>
          <p:sp>
            <p:nvSpPr>
              <p:cNvPr id="5708" name="Google Shape;5708;p5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709" name="Google Shape;5709;p5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10" name="Google Shape;5710;p59"/>
          <p:cNvGrpSpPr/>
          <p:nvPr/>
        </p:nvGrpSpPr>
        <p:grpSpPr>
          <a:xfrm>
            <a:off x="2555923" y="2726206"/>
            <a:ext cx="1268144" cy="592394"/>
            <a:chOff x="238125" y="1188750"/>
            <a:chExt cx="7140450" cy="3335550"/>
          </a:xfrm>
        </p:grpSpPr>
        <p:sp>
          <p:nvSpPr>
            <p:cNvPr id="5711" name="Google Shape;5711;p5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59"/>
          <p:cNvGrpSpPr/>
          <p:nvPr/>
        </p:nvGrpSpPr>
        <p:grpSpPr>
          <a:xfrm>
            <a:off x="6663824" y="2728360"/>
            <a:ext cx="1053944" cy="590147"/>
            <a:chOff x="238125" y="1335475"/>
            <a:chExt cx="5418735" cy="3034175"/>
          </a:xfrm>
        </p:grpSpPr>
        <p:sp>
          <p:nvSpPr>
            <p:cNvPr id="5717" name="Google Shape;5717;p5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59"/>
          <p:cNvGrpSpPr/>
          <p:nvPr/>
        </p:nvGrpSpPr>
        <p:grpSpPr>
          <a:xfrm>
            <a:off x="4094633" y="3533260"/>
            <a:ext cx="1268207" cy="638939"/>
            <a:chOff x="3967651" y="3645904"/>
            <a:chExt cx="1479304" cy="745292"/>
          </a:xfrm>
        </p:grpSpPr>
        <p:grpSp>
          <p:nvGrpSpPr>
            <p:cNvPr id="5721" name="Google Shape;5721;p59"/>
            <p:cNvGrpSpPr/>
            <p:nvPr/>
          </p:nvGrpSpPr>
          <p:grpSpPr>
            <a:xfrm>
              <a:off x="3967651" y="4009026"/>
              <a:ext cx="1479304" cy="382170"/>
              <a:chOff x="3967651" y="4009026"/>
              <a:chExt cx="1479304" cy="382170"/>
            </a:xfrm>
          </p:grpSpPr>
          <p:grpSp>
            <p:nvGrpSpPr>
              <p:cNvPr id="5722" name="Google Shape;5722;p59"/>
              <p:cNvGrpSpPr/>
              <p:nvPr/>
            </p:nvGrpSpPr>
            <p:grpSpPr>
              <a:xfrm>
                <a:off x="4892216" y="4195630"/>
                <a:ext cx="554739" cy="195566"/>
                <a:chOff x="3604375" y="4892160"/>
                <a:chExt cx="1651500" cy="582215"/>
              </a:xfrm>
            </p:grpSpPr>
            <p:sp>
              <p:nvSpPr>
                <p:cNvPr id="5723" name="Google Shape;5723;p5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9"/>
              <p:cNvGrpSpPr/>
              <p:nvPr/>
            </p:nvGrpSpPr>
            <p:grpSpPr>
              <a:xfrm>
                <a:off x="3967651" y="4146303"/>
                <a:ext cx="579402" cy="244893"/>
                <a:chOff x="851875" y="4745310"/>
                <a:chExt cx="1724925" cy="729065"/>
              </a:xfrm>
            </p:grpSpPr>
            <p:sp>
              <p:nvSpPr>
                <p:cNvPr id="5726" name="Google Shape;5726;p5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59"/>
              <p:cNvGrpSpPr/>
              <p:nvPr/>
            </p:nvGrpSpPr>
            <p:grpSpPr>
              <a:xfrm>
                <a:off x="4460753" y="4009026"/>
                <a:ext cx="493110" cy="382170"/>
                <a:chOff x="2319875" y="4336625"/>
                <a:chExt cx="1468025" cy="1137750"/>
              </a:xfrm>
            </p:grpSpPr>
            <p:sp>
              <p:nvSpPr>
                <p:cNvPr id="5729" name="Google Shape;5729;p5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1" name="Google Shape;5731;p59"/>
            <p:cNvGrpSpPr/>
            <p:nvPr/>
          </p:nvGrpSpPr>
          <p:grpSpPr>
            <a:xfrm>
              <a:off x="4479443" y="3645904"/>
              <a:ext cx="455965" cy="388789"/>
              <a:chOff x="2957425" y="238100"/>
              <a:chExt cx="1910200" cy="1628775"/>
            </a:xfrm>
          </p:grpSpPr>
          <p:sp>
            <p:nvSpPr>
              <p:cNvPr id="5732" name="Google Shape;5732;p5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59"/>
          <p:cNvGrpSpPr/>
          <p:nvPr/>
        </p:nvGrpSpPr>
        <p:grpSpPr>
          <a:xfrm>
            <a:off x="2480746" y="3534460"/>
            <a:ext cx="1243128" cy="637739"/>
            <a:chOff x="2496310" y="3693351"/>
            <a:chExt cx="1342906" cy="688926"/>
          </a:xfrm>
        </p:grpSpPr>
        <p:grpSp>
          <p:nvGrpSpPr>
            <p:cNvPr id="5743" name="Google Shape;5743;p59"/>
            <p:cNvGrpSpPr/>
            <p:nvPr/>
          </p:nvGrpSpPr>
          <p:grpSpPr>
            <a:xfrm>
              <a:off x="2496310" y="3693351"/>
              <a:ext cx="1342906" cy="688875"/>
              <a:chOff x="2496310" y="3693351"/>
              <a:chExt cx="1342906" cy="688875"/>
            </a:xfrm>
          </p:grpSpPr>
          <p:sp>
            <p:nvSpPr>
              <p:cNvPr id="5744" name="Google Shape;5744;p5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0" name="Google Shape;5750;p59"/>
              <p:cNvCxnSpPr>
                <a:stCxn id="5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751" name="Google Shape;5751;p59"/>
              <p:cNvCxnSpPr>
                <a:stCxn id="5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752" name="Google Shape;5752;p59"/>
              <p:cNvCxnSpPr>
                <a:stCxn id="5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53" name="Google Shape;5753;p59"/>
              <p:cNvCxnSpPr>
                <a:stCxn id="5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54" name="Google Shape;5754;p59"/>
              <p:cNvCxnSpPr>
                <a:stCxn id="5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755" name="Google Shape;5755;p59"/>
            <p:cNvGrpSpPr/>
            <p:nvPr/>
          </p:nvGrpSpPr>
          <p:grpSpPr>
            <a:xfrm>
              <a:off x="2675275" y="3930557"/>
              <a:ext cx="1003306" cy="451719"/>
              <a:chOff x="2675275" y="4174282"/>
              <a:chExt cx="1003306" cy="451719"/>
            </a:xfrm>
          </p:grpSpPr>
          <p:sp>
            <p:nvSpPr>
              <p:cNvPr id="5756" name="Google Shape;5756;p5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9" name="Google Shape;5759;p59"/>
          <p:cNvGrpSpPr/>
          <p:nvPr/>
        </p:nvGrpSpPr>
        <p:grpSpPr>
          <a:xfrm>
            <a:off x="1654417" y="971307"/>
            <a:ext cx="574511" cy="874709"/>
            <a:chOff x="1715404" y="1112080"/>
            <a:chExt cx="642270" cy="977984"/>
          </a:xfrm>
        </p:grpSpPr>
        <p:grpSp>
          <p:nvGrpSpPr>
            <p:cNvPr id="5760" name="Google Shape;5760;p59"/>
            <p:cNvGrpSpPr/>
            <p:nvPr/>
          </p:nvGrpSpPr>
          <p:grpSpPr>
            <a:xfrm>
              <a:off x="1715404" y="1112080"/>
              <a:ext cx="642270" cy="977984"/>
              <a:chOff x="1715404" y="1112080"/>
              <a:chExt cx="642270" cy="977984"/>
            </a:xfrm>
          </p:grpSpPr>
          <p:sp>
            <p:nvSpPr>
              <p:cNvPr id="5761" name="Google Shape;5761;p5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59"/>
            <p:cNvGrpSpPr/>
            <p:nvPr/>
          </p:nvGrpSpPr>
          <p:grpSpPr>
            <a:xfrm>
              <a:off x="1768927" y="1165603"/>
              <a:ext cx="535225" cy="851367"/>
              <a:chOff x="1768927" y="1165603"/>
              <a:chExt cx="535225" cy="851367"/>
            </a:xfrm>
          </p:grpSpPr>
          <p:sp>
            <p:nvSpPr>
              <p:cNvPr id="5764" name="Google Shape;5764;p5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59"/>
            <p:cNvGrpSpPr/>
            <p:nvPr/>
          </p:nvGrpSpPr>
          <p:grpSpPr>
            <a:xfrm>
              <a:off x="1822449" y="1219125"/>
              <a:ext cx="428180" cy="718859"/>
              <a:chOff x="1822449" y="1219125"/>
              <a:chExt cx="428180" cy="718859"/>
            </a:xfrm>
          </p:grpSpPr>
          <p:sp>
            <p:nvSpPr>
              <p:cNvPr id="5767" name="Google Shape;5767;p5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59"/>
            <p:cNvGrpSpPr/>
            <p:nvPr/>
          </p:nvGrpSpPr>
          <p:grpSpPr>
            <a:xfrm>
              <a:off x="1875972" y="1272648"/>
              <a:ext cx="321135" cy="586939"/>
              <a:chOff x="1875972" y="1272648"/>
              <a:chExt cx="321135" cy="586939"/>
            </a:xfrm>
          </p:grpSpPr>
          <p:sp>
            <p:nvSpPr>
              <p:cNvPr id="5770" name="Google Shape;5770;p5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2" name="Google Shape;5772;p59"/>
          <p:cNvGrpSpPr/>
          <p:nvPr/>
        </p:nvGrpSpPr>
        <p:grpSpPr>
          <a:xfrm>
            <a:off x="7761578" y="3528028"/>
            <a:ext cx="293855" cy="644170"/>
            <a:chOff x="241025" y="3151575"/>
            <a:chExt cx="293855" cy="644170"/>
          </a:xfrm>
        </p:grpSpPr>
        <p:sp>
          <p:nvSpPr>
            <p:cNvPr id="5773" name="Google Shape;5773;p5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59"/>
          <p:cNvGrpSpPr/>
          <p:nvPr/>
        </p:nvGrpSpPr>
        <p:grpSpPr>
          <a:xfrm>
            <a:off x="709562" y="2728028"/>
            <a:ext cx="1779649" cy="591620"/>
            <a:chOff x="246070" y="1983375"/>
            <a:chExt cx="1855347" cy="616849"/>
          </a:xfrm>
        </p:grpSpPr>
        <p:sp>
          <p:nvSpPr>
            <p:cNvPr id="5776" name="Google Shape;5776;p5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59"/>
          <p:cNvGrpSpPr/>
          <p:nvPr/>
        </p:nvGrpSpPr>
        <p:grpSpPr>
          <a:xfrm>
            <a:off x="2320428" y="971307"/>
            <a:ext cx="711055" cy="745993"/>
            <a:chOff x="2496269" y="1171698"/>
            <a:chExt cx="761953" cy="799392"/>
          </a:xfrm>
        </p:grpSpPr>
        <p:grpSp>
          <p:nvGrpSpPr>
            <p:cNvPr id="5786" name="Google Shape;5786;p59"/>
            <p:cNvGrpSpPr/>
            <p:nvPr/>
          </p:nvGrpSpPr>
          <p:grpSpPr>
            <a:xfrm>
              <a:off x="2496269" y="1171698"/>
              <a:ext cx="761953" cy="723022"/>
              <a:chOff x="2496269" y="1171698"/>
              <a:chExt cx="761953" cy="723022"/>
            </a:xfrm>
          </p:grpSpPr>
          <p:sp>
            <p:nvSpPr>
              <p:cNvPr id="5787" name="Google Shape;5787;p5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9" name="Google Shape;5789;p59"/>
              <p:cNvGrpSpPr/>
              <p:nvPr/>
            </p:nvGrpSpPr>
            <p:grpSpPr>
              <a:xfrm>
                <a:off x="2496269" y="1171698"/>
                <a:ext cx="761953" cy="723022"/>
                <a:chOff x="2496269" y="1120652"/>
                <a:chExt cx="761953" cy="723022"/>
              </a:xfrm>
            </p:grpSpPr>
            <p:grpSp>
              <p:nvGrpSpPr>
                <p:cNvPr id="5790" name="Google Shape;5790;p59"/>
                <p:cNvGrpSpPr/>
                <p:nvPr/>
              </p:nvGrpSpPr>
              <p:grpSpPr>
                <a:xfrm>
                  <a:off x="2496269" y="1120652"/>
                  <a:ext cx="761953" cy="723022"/>
                  <a:chOff x="2496269" y="1120652"/>
                  <a:chExt cx="761953" cy="723022"/>
                </a:xfrm>
              </p:grpSpPr>
              <p:grpSp>
                <p:nvGrpSpPr>
                  <p:cNvPr id="5791" name="Google Shape;5791;p59"/>
                  <p:cNvGrpSpPr/>
                  <p:nvPr/>
                </p:nvGrpSpPr>
                <p:grpSpPr>
                  <a:xfrm>
                    <a:off x="2496269" y="1304589"/>
                    <a:ext cx="407089" cy="305057"/>
                    <a:chOff x="2496269" y="1304589"/>
                    <a:chExt cx="407089" cy="305057"/>
                  </a:xfrm>
                </p:grpSpPr>
                <p:sp>
                  <p:nvSpPr>
                    <p:cNvPr id="5792" name="Google Shape;5792;p5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59"/>
                  <p:cNvGrpSpPr/>
                  <p:nvPr/>
                </p:nvGrpSpPr>
                <p:grpSpPr>
                  <a:xfrm>
                    <a:off x="2586468" y="1493376"/>
                    <a:ext cx="358850" cy="349656"/>
                    <a:chOff x="2586468" y="1493376"/>
                    <a:chExt cx="358850" cy="349656"/>
                  </a:xfrm>
                </p:grpSpPr>
                <p:sp>
                  <p:nvSpPr>
                    <p:cNvPr id="5795" name="Google Shape;5795;p5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59"/>
                  <p:cNvGrpSpPr/>
                  <p:nvPr/>
                </p:nvGrpSpPr>
                <p:grpSpPr>
                  <a:xfrm>
                    <a:off x="2807939" y="1494024"/>
                    <a:ext cx="358857" cy="349650"/>
                    <a:chOff x="2807939" y="1494024"/>
                    <a:chExt cx="358857" cy="349650"/>
                  </a:xfrm>
                </p:grpSpPr>
                <p:sp>
                  <p:nvSpPr>
                    <p:cNvPr id="5798" name="Google Shape;5798;p5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59"/>
                  <p:cNvGrpSpPr/>
                  <p:nvPr/>
                </p:nvGrpSpPr>
                <p:grpSpPr>
                  <a:xfrm>
                    <a:off x="2851133" y="1305635"/>
                    <a:ext cx="407089" cy="305057"/>
                    <a:chOff x="2851133" y="1305635"/>
                    <a:chExt cx="407089" cy="305057"/>
                  </a:xfrm>
                </p:grpSpPr>
                <p:sp>
                  <p:nvSpPr>
                    <p:cNvPr id="5801" name="Google Shape;5801;p5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59"/>
                  <p:cNvGrpSpPr/>
                  <p:nvPr/>
                </p:nvGrpSpPr>
                <p:grpSpPr>
                  <a:xfrm>
                    <a:off x="2727495" y="1120652"/>
                    <a:ext cx="300271" cy="396358"/>
                    <a:chOff x="2727495" y="1120652"/>
                    <a:chExt cx="300271" cy="396358"/>
                  </a:xfrm>
                </p:grpSpPr>
                <p:sp>
                  <p:nvSpPr>
                    <p:cNvPr id="5804" name="Google Shape;5804;p5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6" name="Google Shape;5806;p59"/>
                <p:cNvGrpSpPr/>
                <p:nvPr/>
              </p:nvGrpSpPr>
              <p:grpSpPr>
                <a:xfrm>
                  <a:off x="2722305" y="1350460"/>
                  <a:ext cx="308357" cy="308344"/>
                  <a:chOff x="2722305" y="1350460"/>
                  <a:chExt cx="308357" cy="308344"/>
                </a:xfrm>
              </p:grpSpPr>
              <p:sp>
                <p:nvSpPr>
                  <p:cNvPr id="5807" name="Google Shape;5807;p5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59"/>
                  <p:cNvGrpSpPr/>
                  <p:nvPr/>
                </p:nvGrpSpPr>
                <p:grpSpPr>
                  <a:xfrm>
                    <a:off x="2725064" y="1364529"/>
                    <a:ext cx="297954" cy="280182"/>
                    <a:chOff x="2725064" y="1364529"/>
                    <a:chExt cx="297954" cy="280182"/>
                  </a:xfrm>
                </p:grpSpPr>
                <p:sp>
                  <p:nvSpPr>
                    <p:cNvPr id="5809" name="Google Shape;5809;p5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814" name="Google Shape;5814;p5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59"/>
          <p:cNvGrpSpPr/>
          <p:nvPr/>
        </p:nvGrpSpPr>
        <p:grpSpPr>
          <a:xfrm>
            <a:off x="3909129" y="2727412"/>
            <a:ext cx="1569144" cy="591015"/>
            <a:chOff x="3820100" y="3023049"/>
            <a:chExt cx="1303926" cy="491162"/>
          </a:xfrm>
        </p:grpSpPr>
        <p:grpSp>
          <p:nvGrpSpPr>
            <p:cNvPr id="5820" name="Google Shape;5820;p59"/>
            <p:cNvGrpSpPr/>
            <p:nvPr/>
          </p:nvGrpSpPr>
          <p:grpSpPr>
            <a:xfrm>
              <a:off x="3820100" y="3023072"/>
              <a:ext cx="1303926" cy="491139"/>
              <a:chOff x="3820100" y="3023072"/>
              <a:chExt cx="1303926" cy="491139"/>
            </a:xfrm>
          </p:grpSpPr>
          <p:sp>
            <p:nvSpPr>
              <p:cNvPr id="5821" name="Google Shape;5821;p5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59"/>
            <p:cNvGrpSpPr/>
            <p:nvPr/>
          </p:nvGrpSpPr>
          <p:grpSpPr>
            <a:xfrm>
              <a:off x="4132439" y="3023645"/>
              <a:ext cx="393633" cy="177096"/>
              <a:chOff x="4132439" y="3023645"/>
              <a:chExt cx="393633" cy="177096"/>
            </a:xfrm>
          </p:grpSpPr>
          <p:sp>
            <p:nvSpPr>
              <p:cNvPr id="5824" name="Google Shape;5824;p5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59"/>
            <p:cNvGrpSpPr/>
            <p:nvPr/>
          </p:nvGrpSpPr>
          <p:grpSpPr>
            <a:xfrm>
              <a:off x="3921811" y="3023049"/>
              <a:ext cx="1002397" cy="388943"/>
              <a:chOff x="3921811" y="3023049"/>
              <a:chExt cx="1002397" cy="388943"/>
            </a:xfrm>
          </p:grpSpPr>
          <p:sp>
            <p:nvSpPr>
              <p:cNvPr id="5827" name="Google Shape;5827;p5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59"/>
            <p:cNvGrpSpPr/>
            <p:nvPr/>
          </p:nvGrpSpPr>
          <p:grpSpPr>
            <a:xfrm>
              <a:off x="4023645" y="3023049"/>
              <a:ext cx="683032" cy="286722"/>
              <a:chOff x="4023645" y="3023049"/>
              <a:chExt cx="683032" cy="286722"/>
            </a:xfrm>
          </p:grpSpPr>
          <p:sp>
            <p:nvSpPr>
              <p:cNvPr id="5830" name="Google Shape;5830;p5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2" name="Google Shape;5832;p59"/>
          <p:cNvGrpSpPr/>
          <p:nvPr/>
        </p:nvGrpSpPr>
        <p:grpSpPr>
          <a:xfrm>
            <a:off x="1541251" y="1854258"/>
            <a:ext cx="713522" cy="688025"/>
            <a:chOff x="1706078" y="2092648"/>
            <a:chExt cx="660913" cy="637296"/>
          </a:xfrm>
        </p:grpSpPr>
        <p:sp>
          <p:nvSpPr>
            <p:cNvPr id="5833" name="Google Shape;5833;p5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4" name="Google Shape;5834;p59"/>
            <p:cNvGrpSpPr/>
            <p:nvPr/>
          </p:nvGrpSpPr>
          <p:grpSpPr>
            <a:xfrm>
              <a:off x="1706078" y="2092648"/>
              <a:ext cx="660913" cy="575241"/>
              <a:chOff x="1706078" y="2092648"/>
              <a:chExt cx="660913" cy="575241"/>
            </a:xfrm>
          </p:grpSpPr>
          <p:sp>
            <p:nvSpPr>
              <p:cNvPr id="5835" name="Google Shape;5835;p5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8" name="Google Shape;5838;p59"/>
          <p:cNvGrpSpPr/>
          <p:nvPr/>
        </p:nvGrpSpPr>
        <p:grpSpPr>
          <a:xfrm>
            <a:off x="6303109" y="971806"/>
            <a:ext cx="1317459" cy="684168"/>
            <a:chOff x="238125" y="999450"/>
            <a:chExt cx="7140700" cy="3708225"/>
          </a:xfrm>
        </p:grpSpPr>
        <p:sp>
          <p:nvSpPr>
            <p:cNvPr id="5839" name="Google Shape;5839;p5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5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5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5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51"/>
        <p:cNvGrpSpPr/>
        <p:nvPr/>
      </p:nvGrpSpPr>
      <p:grpSpPr>
        <a:xfrm>
          <a:off x="0" y="0"/>
          <a:ext cx="0" cy="0"/>
          <a:chOff x="0" y="0"/>
          <a:chExt cx="0" cy="0"/>
        </a:xfrm>
      </p:grpSpPr>
      <p:grpSp>
        <p:nvGrpSpPr>
          <p:cNvPr id="5852" name="Google Shape;5852;p60"/>
          <p:cNvGrpSpPr/>
          <p:nvPr/>
        </p:nvGrpSpPr>
        <p:grpSpPr>
          <a:xfrm>
            <a:off x="717027" y="967622"/>
            <a:ext cx="1636117" cy="1526144"/>
            <a:chOff x="729238" y="1179665"/>
            <a:chExt cx="1636117" cy="1526144"/>
          </a:xfrm>
        </p:grpSpPr>
        <p:grpSp>
          <p:nvGrpSpPr>
            <p:cNvPr id="5853" name="Google Shape;5853;p60"/>
            <p:cNvGrpSpPr/>
            <p:nvPr/>
          </p:nvGrpSpPr>
          <p:grpSpPr>
            <a:xfrm>
              <a:off x="729238" y="1179665"/>
              <a:ext cx="80700" cy="1526144"/>
              <a:chOff x="729238" y="1179665"/>
              <a:chExt cx="80700" cy="1526144"/>
            </a:xfrm>
          </p:grpSpPr>
          <p:sp>
            <p:nvSpPr>
              <p:cNvPr id="5854" name="Google Shape;5854;p6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0"/>
            <p:cNvGrpSpPr/>
            <p:nvPr/>
          </p:nvGrpSpPr>
          <p:grpSpPr>
            <a:xfrm>
              <a:off x="903098" y="1179665"/>
              <a:ext cx="80700" cy="1526144"/>
              <a:chOff x="903098" y="1179665"/>
              <a:chExt cx="80700" cy="1526144"/>
            </a:xfrm>
          </p:grpSpPr>
          <p:sp>
            <p:nvSpPr>
              <p:cNvPr id="5865" name="Google Shape;5865;p6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0"/>
            <p:cNvGrpSpPr/>
            <p:nvPr/>
          </p:nvGrpSpPr>
          <p:grpSpPr>
            <a:xfrm>
              <a:off x="1076958" y="1179665"/>
              <a:ext cx="80700" cy="1526144"/>
              <a:chOff x="1076958" y="1179665"/>
              <a:chExt cx="80700" cy="1526144"/>
            </a:xfrm>
          </p:grpSpPr>
          <p:sp>
            <p:nvSpPr>
              <p:cNvPr id="5876" name="Google Shape;5876;p6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0"/>
            <p:cNvGrpSpPr/>
            <p:nvPr/>
          </p:nvGrpSpPr>
          <p:grpSpPr>
            <a:xfrm>
              <a:off x="1247707" y="1179665"/>
              <a:ext cx="80700" cy="1526144"/>
              <a:chOff x="1247707" y="1179665"/>
              <a:chExt cx="80700" cy="1526144"/>
            </a:xfrm>
          </p:grpSpPr>
          <p:sp>
            <p:nvSpPr>
              <p:cNvPr id="5887" name="Google Shape;5887;p6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0"/>
            <p:cNvGrpSpPr/>
            <p:nvPr/>
          </p:nvGrpSpPr>
          <p:grpSpPr>
            <a:xfrm>
              <a:off x="1421567" y="1179665"/>
              <a:ext cx="80700" cy="1526144"/>
              <a:chOff x="1421567" y="1179665"/>
              <a:chExt cx="80700" cy="1526144"/>
            </a:xfrm>
          </p:grpSpPr>
          <p:sp>
            <p:nvSpPr>
              <p:cNvPr id="5898" name="Google Shape;5898;p6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0"/>
            <p:cNvGrpSpPr/>
            <p:nvPr/>
          </p:nvGrpSpPr>
          <p:grpSpPr>
            <a:xfrm>
              <a:off x="1592327" y="1179665"/>
              <a:ext cx="80700" cy="1526144"/>
              <a:chOff x="1592327" y="1179665"/>
              <a:chExt cx="80700" cy="1526144"/>
            </a:xfrm>
          </p:grpSpPr>
          <p:sp>
            <p:nvSpPr>
              <p:cNvPr id="5909" name="Google Shape;5909;p6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0"/>
            <p:cNvGrpSpPr/>
            <p:nvPr/>
          </p:nvGrpSpPr>
          <p:grpSpPr>
            <a:xfrm>
              <a:off x="1766187" y="1179665"/>
              <a:ext cx="80700" cy="1526144"/>
              <a:chOff x="1766187" y="1179665"/>
              <a:chExt cx="80700" cy="1526144"/>
            </a:xfrm>
          </p:grpSpPr>
          <p:sp>
            <p:nvSpPr>
              <p:cNvPr id="5920" name="Google Shape;5920;p6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60"/>
            <p:cNvGrpSpPr/>
            <p:nvPr/>
          </p:nvGrpSpPr>
          <p:grpSpPr>
            <a:xfrm>
              <a:off x="1936935" y="1179665"/>
              <a:ext cx="80700" cy="1526144"/>
              <a:chOff x="1936935" y="1179665"/>
              <a:chExt cx="80700" cy="1526144"/>
            </a:xfrm>
          </p:grpSpPr>
          <p:sp>
            <p:nvSpPr>
              <p:cNvPr id="5931" name="Google Shape;5931;p6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0"/>
            <p:cNvGrpSpPr/>
            <p:nvPr/>
          </p:nvGrpSpPr>
          <p:grpSpPr>
            <a:xfrm>
              <a:off x="2110795" y="1179665"/>
              <a:ext cx="80700" cy="1526144"/>
              <a:chOff x="2110795" y="1179665"/>
              <a:chExt cx="80700" cy="1526144"/>
            </a:xfrm>
          </p:grpSpPr>
          <p:sp>
            <p:nvSpPr>
              <p:cNvPr id="5942" name="Google Shape;5942;p6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60"/>
            <p:cNvGrpSpPr/>
            <p:nvPr/>
          </p:nvGrpSpPr>
          <p:grpSpPr>
            <a:xfrm>
              <a:off x="2284655" y="1179665"/>
              <a:ext cx="80700" cy="1526144"/>
              <a:chOff x="2284655" y="1179665"/>
              <a:chExt cx="80700" cy="1526144"/>
            </a:xfrm>
          </p:grpSpPr>
          <p:sp>
            <p:nvSpPr>
              <p:cNvPr id="5953" name="Google Shape;5953;p6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3" name="Google Shape;5963;p60"/>
          <p:cNvGrpSpPr/>
          <p:nvPr/>
        </p:nvGrpSpPr>
        <p:grpSpPr>
          <a:xfrm>
            <a:off x="2611693" y="986760"/>
            <a:ext cx="1364248" cy="1102133"/>
            <a:chOff x="2623904" y="1198803"/>
            <a:chExt cx="1364248" cy="1102133"/>
          </a:xfrm>
        </p:grpSpPr>
        <p:grpSp>
          <p:nvGrpSpPr>
            <p:cNvPr id="5964" name="Google Shape;5964;p60"/>
            <p:cNvGrpSpPr/>
            <p:nvPr/>
          </p:nvGrpSpPr>
          <p:grpSpPr>
            <a:xfrm>
              <a:off x="2623907" y="1198803"/>
              <a:ext cx="1364245" cy="273000"/>
              <a:chOff x="2623907" y="1198803"/>
              <a:chExt cx="1364245" cy="273000"/>
            </a:xfrm>
          </p:grpSpPr>
          <p:sp>
            <p:nvSpPr>
              <p:cNvPr id="5965" name="Google Shape;5965;p6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0"/>
            <p:cNvGrpSpPr/>
            <p:nvPr/>
          </p:nvGrpSpPr>
          <p:grpSpPr>
            <a:xfrm>
              <a:off x="2623904" y="1476964"/>
              <a:ext cx="1364245" cy="273000"/>
              <a:chOff x="2623904" y="1476964"/>
              <a:chExt cx="1364245" cy="273000"/>
            </a:xfrm>
          </p:grpSpPr>
          <p:sp>
            <p:nvSpPr>
              <p:cNvPr id="5971" name="Google Shape;5971;p6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0"/>
            <p:cNvGrpSpPr/>
            <p:nvPr/>
          </p:nvGrpSpPr>
          <p:grpSpPr>
            <a:xfrm>
              <a:off x="2623907" y="1749775"/>
              <a:ext cx="1364245" cy="273000"/>
              <a:chOff x="2623907" y="1749775"/>
              <a:chExt cx="1364245" cy="273000"/>
            </a:xfrm>
          </p:grpSpPr>
          <p:sp>
            <p:nvSpPr>
              <p:cNvPr id="5977" name="Google Shape;5977;p6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60"/>
            <p:cNvGrpSpPr/>
            <p:nvPr/>
          </p:nvGrpSpPr>
          <p:grpSpPr>
            <a:xfrm>
              <a:off x="2623904" y="2027936"/>
              <a:ext cx="1364245" cy="273000"/>
              <a:chOff x="2623904" y="2027936"/>
              <a:chExt cx="1364245" cy="273000"/>
            </a:xfrm>
          </p:grpSpPr>
          <p:sp>
            <p:nvSpPr>
              <p:cNvPr id="5983" name="Google Shape;5983;p6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8" name="Google Shape;5988;p60"/>
          <p:cNvGrpSpPr/>
          <p:nvPr/>
        </p:nvGrpSpPr>
        <p:grpSpPr>
          <a:xfrm>
            <a:off x="2601154" y="2445833"/>
            <a:ext cx="1387541" cy="159124"/>
            <a:chOff x="3200660" y="2180272"/>
            <a:chExt cx="2563824" cy="378237"/>
          </a:xfrm>
        </p:grpSpPr>
        <p:sp>
          <p:nvSpPr>
            <p:cNvPr id="5989" name="Google Shape;5989;p6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60"/>
          <p:cNvGrpSpPr/>
          <p:nvPr/>
        </p:nvGrpSpPr>
        <p:grpSpPr>
          <a:xfrm>
            <a:off x="2597679" y="2723597"/>
            <a:ext cx="1390502" cy="159625"/>
            <a:chOff x="3530150" y="2790075"/>
            <a:chExt cx="1962600" cy="225300"/>
          </a:xfrm>
        </p:grpSpPr>
        <p:sp>
          <p:nvSpPr>
            <p:cNvPr id="6008" name="Google Shape;6008;p6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60"/>
          <p:cNvGrpSpPr/>
          <p:nvPr/>
        </p:nvGrpSpPr>
        <p:grpSpPr>
          <a:xfrm>
            <a:off x="2597736" y="3001862"/>
            <a:ext cx="1411629" cy="154175"/>
            <a:chOff x="3558802" y="4011244"/>
            <a:chExt cx="1866000" cy="111600"/>
          </a:xfrm>
        </p:grpSpPr>
        <p:sp>
          <p:nvSpPr>
            <p:cNvPr id="6011" name="Google Shape;6011;p6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60"/>
          <p:cNvGrpSpPr/>
          <p:nvPr/>
        </p:nvGrpSpPr>
        <p:grpSpPr>
          <a:xfrm>
            <a:off x="2598024" y="2207432"/>
            <a:ext cx="1383503" cy="119761"/>
            <a:chOff x="3465975" y="2270258"/>
            <a:chExt cx="1986364" cy="171947"/>
          </a:xfrm>
        </p:grpSpPr>
        <p:sp>
          <p:nvSpPr>
            <p:cNvPr id="6014" name="Google Shape;6014;p6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60"/>
          <p:cNvGrpSpPr/>
          <p:nvPr/>
        </p:nvGrpSpPr>
        <p:grpSpPr>
          <a:xfrm>
            <a:off x="2609031" y="3571205"/>
            <a:ext cx="1369531" cy="195460"/>
            <a:chOff x="723300" y="4253549"/>
            <a:chExt cx="2276482" cy="324900"/>
          </a:xfrm>
        </p:grpSpPr>
        <p:sp>
          <p:nvSpPr>
            <p:cNvPr id="6023" name="Google Shape;6023;p6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0"/>
          <p:cNvGrpSpPr/>
          <p:nvPr/>
        </p:nvGrpSpPr>
        <p:grpSpPr>
          <a:xfrm>
            <a:off x="2598592" y="3272446"/>
            <a:ext cx="1389066" cy="180119"/>
            <a:chOff x="705948" y="3788465"/>
            <a:chExt cx="2308953" cy="299400"/>
          </a:xfrm>
        </p:grpSpPr>
        <p:sp>
          <p:nvSpPr>
            <p:cNvPr id="6029" name="Google Shape;6029;p6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60"/>
          <p:cNvGrpSpPr/>
          <p:nvPr/>
        </p:nvGrpSpPr>
        <p:grpSpPr>
          <a:xfrm>
            <a:off x="4195583" y="1876400"/>
            <a:ext cx="1433821" cy="191501"/>
            <a:chOff x="4273350" y="2088443"/>
            <a:chExt cx="1433821" cy="191501"/>
          </a:xfrm>
        </p:grpSpPr>
        <p:grpSp>
          <p:nvGrpSpPr>
            <p:cNvPr id="6035" name="Google Shape;6035;p60"/>
            <p:cNvGrpSpPr/>
            <p:nvPr/>
          </p:nvGrpSpPr>
          <p:grpSpPr>
            <a:xfrm>
              <a:off x="4273350" y="2088443"/>
              <a:ext cx="1433821" cy="0"/>
              <a:chOff x="5224975" y="2962250"/>
              <a:chExt cx="1544400" cy="0"/>
            </a:xfrm>
          </p:grpSpPr>
          <p:cxnSp>
            <p:nvCxnSpPr>
              <p:cNvPr id="6036" name="Google Shape;6036;p6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37" name="Google Shape;6037;p6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038" name="Google Shape;6038;p60"/>
            <p:cNvGrpSpPr/>
            <p:nvPr/>
          </p:nvGrpSpPr>
          <p:grpSpPr>
            <a:xfrm>
              <a:off x="4273350" y="2279944"/>
              <a:ext cx="1433821" cy="0"/>
              <a:chOff x="5224975" y="2962250"/>
              <a:chExt cx="1544400" cy="0"/>
            </a:xfrm>
          </p:grpSpPr>
          <p:cxnSp>
            <p:nvCxnSpPr>
              <p:cNvPr id="6039" name="Google Shape;6039;p6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40" name="Google Shape;6040;p6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041" name="Google Shape;6041;p60"/>
          <p:cNvGrpSpPr/>
          <p:nvPr/>
        </p:nvGrpSpPr>
        <p:grpSpPr>
          <a:xfrm>
            <a:off x="2646529" y="3885304"/>
            <a:ext cx="1304609" cy="294074"/>
            <a:chOff x="2658741" y="4097347"/>
            <a:chExt cx="1304609" cy="294074"/>
          </a:xfrm>
        </p:grpSpPr>
        <p:grpSp>
          <p:nvGrpSpPr>
            <p:cNvPr id="6042" name="Google Shape;6042;p60"/>
            <p:cNvGrpSpPr/>
            <p:nvPr/>
          </p:nvGrpSpPr>
          <p:grpSpPr>
            <a:xfrm>
              <a:off x="2658741" y="4097347"/>
              <a:ext cx="118572" cy="294074"/>
              <a:chOff x="3343310" y="4475555"/>
              <a:chExt cx="127717" cy="316753"/>
            </a:xfrm>
          </p:grpSpPr>
          <p:sp>
            <p:nvSpPr>
              <p:cNvPr id="6043" name="Google Shape;6043;p6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60"/>
            <p:cNvGrpSpPr/>
            <p:nvPr/>
          </p:nvGrpSpPr>
          <p:grpSpPr>
            <a:xfrm>
              <a:off x="3815519" y="4098388"/>
              <a:ext cx="147831" cy="291991"/>
              <a:chOff x="3527539" y="4476677"/>
              <a:chExt cx="159232" cy="314510"/>
            </a:xfrm>
          </p:grpSpPr>
          <p:sp>
            <p:nvSpPr>
              <p:cNvPr id="6046" name="Google Shape;6046;p6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60"/>
            <p:cNvGrpSpPr/>
            <p:nvPr/>
          </p:nvGrpSpPr>
          <p:grpSpPr>
            <a:xfrm>
              <a:off x="3511696" y="4098388"/>
              <a:ext cx="147831" cy="291991"/>
              <a:chOff x="3527539" y="4476677"/>
              <a:chExt cx="159232" cy="314510"/>
            </a:xfrm>
          </p:grpSpPr>
          <p:sp>
            <p:nvSpPr>
              <p:cNvPr id="6049" name="Google Shape;6049;p6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0"/>
            <p:cNvGrpSpPr/>
            <p:nvPr/>
          </p:nvGrpSpPr>
          <p:grpSpPr>
            <a:xfrm>
              <a:off x="3207874" y="4098388"/>
              <a:ext cx="147831" cy="291991"/>
              <a:chOff x="3527539" y="4476677"/>
              <a:chExt cx="159232" cy="314510"/>
            </a:xfrm>
          </p:grpSpPr>
          <p:sp>
            <p:nvSpPr>
              <p:cNvPr id="6052" name="Google Shape;6052;p6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0"/>
            <p:cNvGrpSpPr/>
            <p:nvPr/>
          </p:nvGrpSpPr>
          <p:grpSpPr>
            <a:xfrm>
              <a:off x="2933305" y="4097347"/>
              <a:ext cx="118572" cy="294074"/>
              <a:chOff x="3343310" y="4475555"/>
              <a:chExt cx="127717" cy="316753"/>
            </a:xfrm>
          </p:grpSpPr>
          <p:sp>
            <p:nvSpPr>
              <p:cNvPr id="6055" name="Google Shape;6055;p6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7" name="Google Shape;6057;p60"/>
          <p:cNvGrpSpPr/>
          <p:nvPr/>
        </p:nvGrpSpPr>
        <p:grpSpPr>
          <a:xfrm>
            <a:off x="4197138" y="963998"/>
            <a:ext cx="1430711" cy="751237"/>
            <a:chOff x="5159450" y="1919950"/>
            <a:chExt cx="1541050" cy="862500"/>
          </a:xfrm>
        </p:grpSpPr>
        <p:sp>
          <p:nvSpPr>
            <p:cNvPr id="6058" name="Google Shape;6058;p6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059" name="Google Shape;6059;p60"/>
            <p:cNvGrpSpPr/>
            <p:nvPr/>
          </p:nvGrpSpPr>
          <p:grpSpPr>
            <a:xfrm>
              <a:off x="5159450" y="1919950"/>
              <a:ext cx="1541050" cy="862500"/>
              <a:chOff x="5159450" y="1919950"/>
              <a:chExt cx="1541050" cy="862500"/>
            </a:xfrm>
          </p:grpSpPr>
          <p:cxnSp>
            <p:nvCxnSpPr>
              <p:cNvPr id="6060" name="Google Shape;6060;p6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061" name="Google Shape;6061;p6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062" name="Google Shape;6062;p60"/>
          <p:cNvGrpSpPr/>
          <p:nvPr/>
        </p:nvGrpSpPr>
        <p:grpSpPr>
          <a:xfrm>
            <a:off x="4245275" y="2227768"/>
            <a:ext cx="1334436" cy="967914"/>
            <a:chOff x="4294923" y="2439811"/>
            <a:chExt cx="1334436" cy="967914"/>
          </a:xfrm>
        </p:grpSpPr>
        <p:grpSp>
          <p:nvGrpSpPr>
            <p:cNvPr id="6063" name="Google Shape;6063;p60"/>
            <p:cNvGrpSpPr/>
            <p:nvPr/>
          </p:nvGrpSpPr>
          <p:grpSpPr>
            <a:xfrm>
              <a:off x="4960455" y="2469658"/>
              <a:ext cx="668904" cy="885524"/>
              <a:chOff x="4960455" y="2469658"/>
              <a:chExt cx="668904" cy="885524"/>
            </a:xfrm>
          </p:grpSpPr>
          <p:sp>
            <p:nvSpPr>
              <p:cNvPr id="6064" name="Google Shape;6064;p6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60"/>
            <p:cNvGrpSpPr/>
            <p:nvPr/>
          </p:nvGrpSpPr>
          <p:grpSpPr>
            <a:xfrm>
              <a:off x="4294923" y="2469658"/>
              <a:ext cx="668951" cy="885524"/>
              <a:chOff x="4294923" y="2469658"/>
              <a:chExt cx="668951" cy="885524"/>
            </a:xfrm>
          </p:grpSpPr>
          <p:sp>
            <p:nvSpPr>
              <p:cNvPr id="6071" name="Google Shape;6071;p6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7" name="Google Shape;6077;p6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0"/>
          <p:cNvGrpSpPr/>
          <p:nvPr/>
        </p:nvGrpSpPr>
        <p:grpSpPr>
          <a:xfrm>
            <a:off x="4231478" y="3282213"/>
            <a:ext cx="1430949" cy="897289"/>
            <a:chOff x="4351371" y="3547942"/>
            <a:chExt cx="1345130" cy="843475"/>
          </a:xfrm>
        </p:grpSpPr>
        <p:grpSp>
          <p:nvGrpSpPr>
            <p:cNvPr id="6079" name="Google Shape;6079;p60"/>
            <p:cNvGrpSpPr/>
            <p:nvPr/>
          </p:nvGrpSpPr>
          <p:grpSpPr>
            <a:xfrm>
              <a:off x="4351371" y="4209917"/>
              <a:ext cx="1345130" cy="181500"/>
              <a:chOff x="4351371" y="4209917"/>
              <a:chExt cx="1345130" cy="181500"/>
            </a:xfrm>
          </p:grpSpPr>
          <p:sp>
            <p:nvSpPr>
              <p:cNvPr id="6080" name="Google Shape;6080;p6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1" name="Google Shape;6081;p6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082" name="Google Shape;6082;p60"/>
            <p:cNvGrpSpPr/>
            <p:nvPr/>
          </p:nvGrpSpPr>
          <p:grpSpPr>
            <a:xfrm>
              <a:off x="4403010" y="3985221"/>
              <a:ext cx="1109518" cy="181500"/>
              <a:chOff x="4403010" y="3985221"/>
              <a:chExt cx="1109518" cy="181500"/>
            </a:xfrm>
          </p:grpSpPr>
          <p:sp>
            <p:nvSpPr>
              <p:cNvPr id="6083" name="Google Shape;6083;p6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4" name="Google Shape;6084;p6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085" name="Google Shape;6085;p60"/>
            <p:cNvGrpSpPr/>
            <p:nvPr/>
          </p:nvGrpSpPr>
          <p:grpSpPr>
            <a:xfrm>
              <a:off x="4618704" y="3766582"/>
              <a:ext cx="807858" cy="181500"/>
              <a:chOff x="4618704" y="3766582"/>
              <a:chExt cx="807858" cy="181500"/>
            </a:xfrm>
          </p:grpSpPr>
          <p:sp>
            <p:nvSpPr>
              <p:cNvPr id="6086" name="Google Shape;6086;p6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7" name="Google Shape;6087;p6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088" name="Google Shape;6088;p60"/>
            <p:cNvGrpSpPr/>
            <p:nvPr/>
          </p:nvGrpSpPr>
          <p:grpSpPr>
            <a:xfrm>
              <a:off x="4735238" y="3547942"/>
              <a:ext cx="462839" cy="181500"/>
              <a:chOff x="4735238" y="3547942"/>
              <a:chExt cx="462839" cy="181500"/>
            </a:xfrm>
          </p:grpSpPr>
          <p:sp>
            <p:nvSpPr>
              <p:cNvPr id="6089" name="Google Shape;6089;p6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0" name="Google Shape;6090;p6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091" name="Google Shape;6091;p60"/>
          <p:cNvGrpSpPr/>
          <p:nvPr/>
        </p:nvGrpSpPr>
        <p:grpSpPr>
          <a:xfrm>
            <a:off x="7407836" y="2217537"/>
            <a:ext cx="1020955" cy="928853"/>
            <a:chOff x="926675" y="238125"/>
            <a:chExt cx="5755100" cy="5232975"/>
          </a:xfrm>
        </p:grpSpPr>
        <p:sp>
          <p:nvSpPr>
            <p:cNvPr id="6092" name="Google Shape;6092;p6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0"/>
          <p:cNvGrpSpPr/>
          <p:nvPr/>
        </p:nvGrpSpPr>
        <p:grpSpPr>
          <a:xfrm>
            <a:off x="715210" y="2616272"/>
            <a:ext cx="1695374" cy="1560837"/>
            <a:chOff x="727421" y="2828315"/>
            <a:chExt cx="1695374" cy="1560837"/>
          </a:xfrm>
        </p:grpSpPr>
        <p:grpSp>
          <p:nvGrpSpPr>
            <p:cNvPr id="6097" name="Google Shape;6097;p60"/>
            <p:cNvGrpSpPr/>
            <p:nvPr/>
          </p:nvGrpSpPr>
          <p:grpSpPr>
            <a:xfrm>
              <a:off x="727421" y="2828315"/>
              <a:ext cx="1695374" cy="1560837"/>
              <a:chOff x="734799" y="2782450"/>
              <a:chExt cx="1571100" cy="1577400"/>
            </a:xfrm>
          </p:grpSpPr>
          <p:cxnSp>
            <p:nvCxnSpPr>
              <p:cNvPr id="6098" name="Google Shape;6098;p6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099" name="Google Shape;6099;p6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100" name="Google Shape;6100;p60"/>
            <p:cNvGrpSpPr/>
            <p:nvPr/>
          </p:nvGrpSpPr>
          <p:grpSpPr>
            <a:xfrm>
              <a:off x="819108" y="2882501"/>
              <a:ext cx="1556791" cy="1426186"/>
              <a:chOff x="819108" y="2882501"/>
              <a:chExt cx="1556791" cy="1426186"/>
            </a:xfrm>
          </p:grpSpPr>
          <p:grpSp>
            <p:nvGrpSpPr>
              <p:cNvPr id="6101" name="Google Shape;6101;p60"/>
              <p:cNvGrpSpPr/>
              <p:nvPr/>
            </p:nvGrpSpPr>
            <p:grpSpPr>
              <a:xfrm>
                <a:off x="819108" y="2882501"/>
                <a:ext cx="103104" cy="1426186"/>
                <a:chOff x="4674013" y="3100904"/>
                <a:chExt cx="122758" cy="1698043"/>
              </a:xfrm>
            </p:grpSpPr>
            <p:sp>
              <p:nvSpPr>
                <p:cNvPr id="6102" name="Google Shape;6102;p6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60"/>
              <p:cNvGrpSpPr/>
              <p:nvPr/>
            </p:nvGrpSpPr>
            <p:grpSpPr>
              <a:xfrm>
                <a:off x="1062475" y="2882501"/>
                <a:ext cx="103104" cy="1426186"/>
                <a:chOff x="4940438" y="3100904"/>
                <a:chExt cx="122758" cy="1698043"/>
              </a:xfrm>
            </p:grpSpPr>
            <p:sp>
              <p:nvSpPr>
                <p:cNvPr id="6110" name="Google Shape;6110;p6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60"/>
              <p:cNvGrpSpPr/>
              <p:nvPr/>
            </p:nvGrpSpPr>
            <p:grpSpPr>
              <a:xfrm>
                <a:off x="1299324" y="2882501"/>
                <a:ext cx="103104" cy="1426186"/>
                <a:chOff x="5206863" y="3100904"/>
                <a:chExt cx="122758" cy="1698043"/>
              </a:xfrm>
            </p:grpSpPr>
            <p:sp>
              <p:nvSpPr>
                <p:cNvPr id="6118" name="Google Shape;6118;p6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0"/>
              <p:cNvGrpSpPr/>
              <p:nvPr/>
            </p:nvGrpSpPr>
            <p:grpSpPr>
              <a:xfrm>
                <a:off x="1786057" y="2882501"/>
                <a:ext cx="103104" cy="1426186"/>
                <a:chOff x="6006138" y="3143629"/>
                <a:chExt cx="122758" cy="1698043"/>
              </a:xfrm>
            </p:grpSpPr>
            <p:sp>
              <p:nvSpPr>
                <p:cNvPr id="6126" name="Google Shape;6126;p6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0"/>
              <p:cNvGrpSpPr/>
              <p:nvPr/>
            </p:nvGrpSpPr>
            <p:grpSpPr>
              <a:xfrm>
                <a:off x="2029422" y="2882501"/>
                <a:ext cx="103104" cy="1426186"/>
                <a:chOff x="6805413" y="3100904"/>
                <a:chExt cx="122758" cy="1698043"/>
              </a:xfrm>
            </p:grpSpPr>
            <p:sp>
              <p:nvSpPr>
                <p:cNvPr id="6134" name="Google Shape;6134;p6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60"/>
              <p:cNvGrpSpPr/>
              <p:nvPr/>
            </p:nvGrpSpPr>
            <p:grpSpPr>
              <a:xfrm>
                <a:off x="2272795" y="2882501"/>
                <a:ext cx="103104" cy="1426186"/>
                <a:chOff x="5206863" y="3100904"/>
                <a:chExt cx="122758" cy="1698043"/>
              </a:xfrm>
            </p:grpSpPr>
            <p:sp>
              <p:nvSpPr>
                <p:cNvPr id="6142" name="Google Shape;6142;p6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0"/>
              <p:cNvGrpSpPr/>
              <p:nvPr/>
            </p:nvGrpSpPr>
            <p:grpSpPr>
              <a:xfrm>
                <a:off x="1542694" y="2882501"/>
                <a:ext cx="103104" cy="1426186"/>
                <a:chOff x="6006138" y="3143629"/>
                <a:chExt cx="122758" cy="1698043"/>
              </a:xfrm>
            </p:grpSpPr>
            <p:sp>
              <p:nvSpPr>
                <p:cNvPr id="6150" name="Google Shape;6150;p6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57" name="Google Shape;6157;p60"/>
          <p:cNvGrpSpPr/>
          <p:nvPr/>
        </p:nvGrpSpPr>
        <p:grpSpPr>
          <a:xfrm>
            <a:off x="5671260" y="3305994"/>
            <a:ext cx="2749952" cy="870677"/>
            <a:chOff x="238125" y="1725700"/>
            <a:chExt cx="7139025" cy="2260325"/>
          </a:xfrm>
        </p:grpSpPr>
        <p:sp>
          <p:nvSpPr>
            <p:cNvPr id="6158" name="Google Shape;6158;p6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60"/>
          <p:cNvGrpSpPr/>
          <p:nvPr/>
        </p:nvGrpSpPr>
        <p:grpSpPr>
          <a:xfrm>
            <a:off x="5941424" y="2247740"/>
            <a:ext cx="1105452" cy="916747"/>
            <a:chOff x="5249100" y="1210600"/>
            <a:chExt cx="3502700" cy="2904775"/>
          </a:xfrm>
        </p:grpSpPr>
        <p:sp>
          <p:nvSpPr>
            <p:cNvPr id="6169" name="Google Shape;6169;p6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3" name="Google Shape;6173;p6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174" name="Google Shape;6174;p6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175" name="Google Shape;6175;p6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176" name="Google Shape;6176;p6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177" name="Google Shape;6177;p6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0"/>
          <p:cNvGrpSpPr/>
          <p:nvPr/>
        </p:nvGrpSpPr>
        <p:grpSpPr>
          <a:xfrm>
            <a:off x="7123972" y="967158"/>
            <a:ext cx="1304650" cy="1124856"/>
            <a:chOff x="7287122" y="1165658"/>
            <a:chExt cx="1219413" cy="1051365"/>
          </a:xfrm>
        </p:grpSpPr>
        <p:grpSp>
          <p:nvGrpSpPr>
            <p:cNvPr id="6179" name="Google Shape;6179;p60"/>
            <p:cNvGrpSpPr/>
            <p:nvPr/>
          </p:nvGrpSpPr>
          <p:grpSpPr>
            <a:xfrm>
              <a:off x="7287122" y="1969723"/>
              <a:ext cx="1219413" cy="247300"/>
              <a:chOff x="7287122" y="1969723"/>
              <a:chExt cx="1219413" cy="247300"/>
            </a:xfrm>
          </p:grpSpPr>
          <p:sp>
            <p:nvSpPr>
              <p:cNvPr id="6180" name="Google Shape;6180;p6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60"/>
              <p:cNvGrpSpPr/>
              <p:nvPr/>
            </p:nvGrpSpPr>
            <p:grpSpPr>
              <a:xfrm>
                <a:off x="7287122" y="2063892"/>
                <a:ext cx="1151753" cy="73428"/>
                <a:chOff x="7287122" y="2063892"/>
                <a:chExt cx="1151753" cy="73428"/>
              </a:xfrm>
            </p:grpSpPr>
            <p:sp>
              <p:nvSpPr>
                <p:cNvPr id="6182" name="Google Shape;6182;p6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3" name="Google Shape;6183;p6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184" name="Google Shape;6184;p60"/>
            <p:cNvGrpSpPr/>
            <p:nvPr/>
          </p:nvGrpSpPr>
          <p:grpSpPr>
            <a:xfrm>
              <a:off x="7287122" y="1712201"/>
              <a:ext cx="1219403" cy="246767"/>
              <a:chOff x="7287122" y="1712201"/>
              <a:chExt cx="1219403" cy="246767"/>
            </a:xfrm>
          </p:grpSpPr>
          <p:sp>
            <p:nvSpPr>
              <p:cNvPr id="6185" name="Google Shape;6185;p6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6" name="Google Shape;6186;p60"/>
              <p:cNvGrpSpPr/>
              <p:nvPr/>
            </p:nvGrpSpPr>
            <p:grpSpPr>
              <a:xfrm>
                <a:off x="7287122" y="1842861"/>
                <a:ext cx="1005303" cy="73419"/>
                <a:chOff x="7287122" y="1842861"/>
                <a:chExt cx="1005303" cy="73419"/>
              </a:xfrm>
            </p:grpSpPr>
            <p:sp>
              <p:nvSpPr>
                <p:cNvPr id="6187" name="Google Shape;6187;p6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8" name="Google Shape;6188;p6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189" name="Google Shape;6189;p60"/>
            <p:cNvGrpSpPr/>
            <p:nvPr/>
          </p:nvGrpSpPr>
          <p:grpSpPr>
            <a:xfrm>
              <a:off x="7287122" y="1447520"/>
              <a:ext cx="1219403" cy="286667"/>
              <a:chOff x="7287122" y="1447520"/>
              <a:chExt cx="1219403" cy="286667"/>
            </a:xfrm>
          </p:grpSpPr>
          <p:sp>
            <p:nvSpPr>
              <p:cNvPr id="6190" name="Google Shape;6190;p6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60"/>
              <p:cNvGrpSpPr/>
              <p:nvPr/>
            </p:nvGrpSpPr>
            <p:grpSpPr>
              <a:xfrm>
                <a:off x="7287122" y="1581977"/>
                <a:ext cx="852803" cy="73428"/>
                <a:chOff x="7287122" y="1581977"/>
                <a:chExt cx="852803" cy="73428"/>
              </a:xfrm>
            </p:grpSpPr>
            <p:sp>
              <p:nvSpPr>
                <p:cNvPr id="6192" name="Google Shape;6192;p6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3" name="Google Shape;6193;p6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194" name="Google Shape;6194;p60"/>
            <p:cNvGrpSpPr/>
            <p:nvPr/>
          </p:nvGrpSpPr>
          <p:grpSpPr>
            <a:xfrm>
              <a:off x="7287122" y="1165658"/>
              <a:ext cx="1219403" cy="344253"/>
              <a:chOff x="7287122" y="1165658"/>
              <a:chExt cx="1219403" cy="344253"/>
            </a:xfrm>
          </p:grpSpPr>
          <p:sp>
            <p:nvSpPr>
              <p:cNvPr id="6195" name="Google Shape;6195;p6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6" name="Google Shape;6196;p60"/>
              <p:cNvGrpSpPr/>
              <p:nvPr/>
            </p:nvGrpSpPr>
            <p:grpSpPr>
              <a:xfrm>
                <a:off x="7287122" y="1341025"/>
                <a:ext cx="695703" cy="73419"/>
                <a:chOff x="7287122" y="1341025"/>
                <a:chExt cx="695703" cy="73419"/>
              </a:xfrm>
            </p:grpSpPr>
            <p:sp>
              <p:nvSpPr>
                <p:cNvPr id="6197" name="Google Shape;6197;p6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8" name="Google Shape;6198;p6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199" name="Google Shape;6199;p60"/>
          <p:cNvGrpSpPr/>
          <p:nvPr/>
        </p:nvGrpSpPr>
        <p:grpSpPr>
          <a:xfrm>
            <a:off x="5790464" y="973181"/>
            <a:ext cx="1397729" cy="1098540"/>
            <a:chOff x="5900602" y="1193063"/>
            <a:chExt cx="1299851" cy="1021707"/>
          </a:xfrm>
        </p:grpSpPr>
        <p:grpSp>
          <p:nvGrpSpPr>
            <p:cNvPr id="6200" name="Google Shape;6200;p60"/>
            <p:cNvGrpSpPr/>
            <p:nvPr/>
          </p:nvGrpSpPr>
          <p:grpSpPr>
            <a:xfrm>
              <a:off x="6520337" y="1193063"/>
              <a:ext cx="341815" cy="799959"/>
              <a:chOff x="6520337" y="1193063"/>
              <a:chExt cx="341815" cy="799959"/>
            </a:xfrm>
          </p:grpSpPr>
          <p:grpSp>
            <p:nvGrpSpPr>
              <p:cNvPr id="6201" name="Google Shape;6201;p60"/>
              <p:cNvGrpSpPr/>
              <p:nvPr/>
            </p:nvGrpSpPr>
            <p:grpSpPr>
              <a:xfrm>
                <a:off x="6520337" y="1589527"/>
                <a:ext cx="213950" cy="403494"/>
                <a:chOff x="6520337" y="1589527"/>
                <a:chExt cx="213950" cy="403494"/>
              </a:xfrm>
            </p:grpSpPr>
            <p:sp>
              <p:nvSpPr>
                <p:cNvPr id="6202" name="Google Shape;6202;p6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0"/>
              <p:cNvGrpSpPr/>
              <p:nvPr/>
            </p:nvGrpSpPr>
            <p:grpSpPr>
              <a:xfrm>
                <a:off x="6577204" y="1193063"/>
                <a:ext cx="284947" cy="464512"/>
                <a:chOff x="6577204" y="1193063"/>
                <a:chExt cx="284947" cy="464512"/>
              </a:xfrm>
            </p:grpSpPr>
            <p:sp>
              <p:nvSpPr>
                <p:cNvPr id="6205" name="Google Shape;6205;p6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6" name="Google Shape;6206;p6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207" name="Google Shape;6207;p60"/>
            <p:cNvGrpSpPr/>
            <p:nvPr/>
          </p:nvGrpSpPr>
          <p:grpSpPr>
            <a:xfrm>
              <a:off x="6238903" y="1193063"/>
              <a:ext cx="300475" cy="900152"/>
              <a:chOff x="6238903" y="1193063"/>
              <a:chExt cx="300475" cy="900152"/>
            </a:xfrm>
          </p:grpSpPr>
          <p:grpSp>
            <p:nvGrpSpPr>
              <p:cNvPr id="6208" name="Google Shape;6208;p60"/>
              <p:cNvGrpSpPr/>
              <p:nvPr/>
            </p:nvGrpSpPr>
            <p:grpSpPr>
              <a:xfrm>
                <a:off x="6290865" y="1489315"/>
                <a:ext cx="248514" cy="603900"/>
                <a:chOff x="6290865" y="1489315"/>
                <a:chExt cx="248514" cy="603900"/>
              </a:xfrm>
            </p:grpSpPr>
            <p:sp>
              <p:nvSpPr>
                <p:cNvPr id="6209" name="Google Shape;6209;p6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60"/>
              <p:cNvGrpSpPr/>
              <p:nvPr/>
            </p:nvGrpSpPr>
            <p:grpSpPr>
              <a:xfrm>
                <a:off x="6238903" y="1193063"/>
                <a:ext cx="284947" cy="333087"/>
                <a:chOff x="6238903" y="1193063"/>
                <a:chExt cx="284947" cy="333087"/>
              </a:xfrm>
            </p:grpSpPr>
            <p:sp>
              <p:nvSpPr>
                <p:cNvPr id="6212" name="Google Shape;6212;p6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3" name="Google Shape;6213;p6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214" name="Google Shape;6214;p60"/>
            <p:cNvGrpSpPr/>
            <p:nvPr/>
          </p:nvGrpSpPr>
          <p:grpSpPr>
            <a:xfrm>
              <a:off x="5900602" y="1193063"/>
              <a:ext cx="444345" cy="1021707"/>
              <a:chOff x="5900602" y="1193063"/>
              <a:chExt cx="444345" cy="1021707"/>
            </a:xfrm>
          </p:grpSpPr>
          <p:grpSp>
            <p:nvGrpSpPr>
              <p:cNvPr id="6215" name="Google Shape;6215;p60"/>
              <p:cNvGrpSpPr/>
              <p:nvPr/>
            </p:nvGrpSpPr>
            <p:grpSpPr>
              <a:xfrm>
                <a:off x="6046501" y="1367785"/>
                <a:ext cx="298446" cy="846986"/>
                <a:chOff x="6046501" y="1367785"/>
                <a:chExt cx="298446" cy="846986"/>
              </a:xfrm>
            </p:grpSpPr>
            <p:sp>
              <p:nvSpPr>
                <p:cNvPr id="6216" name="Google Shape;6216;p6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60"/>
              <p:cNvGrpSpPr/>
              <p:nvPr/>
            </p:nvGrpSpPr>
            <p:grpSpPr>
              <a:xfrm>
                <a:off x="5900602" y="1193063"/>
                <a:ext cx="284947" cy="182312"/>
                <a:chOff x="5900602" y="1193063"/>
                <a:chExt cx="284947" cy="182312"/>
              </a:xfrm>
            </p:grpSpPr>
            <p:sp>
              <p:nvSpPr>
                <p:cNvPr id="6219" name="Google Shape;6219;p6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0" name="Google Shape;6220;p6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221" name="Google Shape;6221;p60"/>
            <p:cNvGrpSpPr/>
            <p:nvPr/>
          </p:nvGrpSpPr>
          <p:grpSpPr>
            <a:xfrm>
              <a:off x="6738300" y="1193063"/>
              <a:ext cx="462153" cy="707634"/>
              <a:chOff x="6738300" y="1193063"/>
              <a:chExt cx="462153" cy="707634"/>
            </a:xfrm>
          </p:grpSpPr>
          <p:grpSp>
            <p:nvGrpSpPr>
              <p:cNvPr id="6222" name="Google Shape;6222;p60"/>
              <p:cNvGrpSpPr/>
              <p:nvPr/>
            </p:nvGrpSpPr>
            <p:grpSpPr>
              <a:xfrm>
                <a:off x="6915505" y="1193063"/>
                <a:ext cx="284947" cy="597387"/>
                <a:chOff x="6915505" y="1193063"/>
                <a:chExt cx="284947" cy="597387"/>
              </a:xfrm>
            </p:grpSpPr>
            <p:sp>
              <p:nvSpPr>
                <p:cNvPr id="6223" name="Google Shape;6223;p6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4" name="Google Shape;6224;p6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225" name="Google Shape;6225;p60"/>
              <p:cNvGrpSpPr/>
              <p:nvPr/>
            </p:nvGrpSpPr>
            <p:grpSpPr>
              <a:xfrm>
                <a:off x="6738300" y="1684725"/>
                <a:ext cx="230066" cy="215971"/>
                <a:chOff x="6738300" y="1684725"/>
                <a:chExt cx="230066" cy="215971"/>
              </a:xfrm>
            </p:grpSpPr>
            <p:sp>
              <p:nvSpPr>
                <p:cNvPr id="6226" name="Google Shape;6226;p6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4"/>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NECESIDADES</a:t>
            </a:r>
            <a:endParaRPr dirty="0"/>
          </a:p>
        </p:txBody>
      </p:sp>
      <p:sp>
        <p:nvSpPr>
          <p:cNvPr id="1530" name="Google Shape;1530;p34"/>
          <p:cNvSpPr txBox="1">
            <a:spLocks noGrp="1"/>
          </p:cNvSpPr>
          <p:nvPr>
            <p:ph type="body" idx="4294967295"/>
          </p:nvPr>
        </p:nvSpPr>
        <p:spPr>
          <a:xfrm>
            <a:off x="4064287" y="1633050"/>
            <a:ext cx="4180200" cy="2568000"/>
          </a:xfrm>
          <a:prstGeom prst="rect">
            <a:avLst/>
          </a:prstGeom>
        </p:spPr>
        <p:txBody>
          <a:bodyPr spcFirstLastPara="1" wrap="square" lIns="91425" tIns="91425" rIns="91425" bIns="91425" anchor="t" anchorCtr="0">
            <a:noAutofit/>
          </a:bodyPr>
          <a:lstStyle/>
          <a:p>
            <a:pPr marL="274320" lvl="0" indent="-226059" algn="l" rtl="0">
              <a:lnSpc>
                <a:spcPct val="100000"/>
              </a:lnSpc>
              <a:spcBef>
                <a:spcPts val="1000"/>
              </a:spcBef>
              <a:spcAft>
                <a:spcPts val="0"/>
              </a:spcAft>
              <a:buClr>
                <a:schemeClr val="dk1"/>
              </a:buClr>
              <a:buSzPts val="1400"/>
              <a:buChar char="●"/>
            </a:pPr>
            <a:r>
              <a:rPr lang="es-ES" dirty="0"/>
              <a:t>Mejorar la administración actual basada en una hoja de cálculo</a:t>
            </a:r>
          </a:p>
          <a:p>
            <a:pPr marL="274320" indent="-226059">
              <a:spcBef>
                <a:spcPts val="1000"/>
              </a:spcBef>
              <a:buClr>
                <a:schemeClr val="dk1"/>
              </a:buClr>
            </a:pPr>
            <a:r>
              <a:rPr lang="es-ES" dirty="0"/>
              <a:t>Acceder a la información de forma sencilla</a:t>
            </a:r>
          </a:p>
          <a:p>
            <a:pPr marL="274320" indent="-226059">
              <a:spcBef>
                <a:spcPts val="1000"/>
              </a:spcBef>
              <a:buClr>
                <a:schemeClr val="dk1"/>
              </a:buClr>
            </a:pPr>
            <a:r>
              <a:rPr lang="es-ES" dirty="0"/>
              <a:t>Evitar errores en la gestión</a:t>
            </a:r>
            <a:endParaRPr lang="en" dirty="0"/>
          </a:p>
          <a:p>
            <a:pPr marL="274320" indent="-226059">
              <a:spcBef>
                <a:spcPts val="1000"/>
              </a:spcBef>
              <a:buClr>
                <a:schemeClr val="dk1"/>
              </a:buClr>
            </a:pPr>
            <a:r>
              <a:rPr lang="es-ES" dirty="0"/>
              <a:t>Reservar portátiles para el alumnado</a:t>
            </a:r>
            <a:endParaRPr lang="en" dirty="0"/>
          </a:p>
        </p:txBody>
      </p:sp>
      <p:sp>
        <p:nvSpPr>
          <p:cNvPr id="1531" name="Google Shape;1531;p34"/>
          <p:cNvSpPr/>
          <p:nvPr/>
        </p:nvSpPr>
        <p:spPr>
          <a:xfrm>
            <a:off x="4053438" y="1102750"/>
            <a:ext cx="4191000" cy="54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2" name="Google Shape;1532;p34"/>
          <p:cNvPicPr preferRelativeResize="0"/>
          <p:nvPr/>
        </p:nvPicPr>
        <p:blipFill>
          <a:blip r:embed="rId3"/>
          <a:srcRect l="5729" r="5729"/>
          <a:stretch/>
        </p:blipFill>
        <p:spPr>
          <a:xfrm>
            <a:off x="899513" y="535000"/>
            <a:ext cx="2885401" cy="4073501"/>
          </a:xfrm>
          <a:prstGeom prst="rect">
            <a:avLst/>
          </a:prstGeom>
          <a:noFill/>
          <a:ln w="19050" cap="flat" cmpd="sng">
            <a:solidFill>
              <a:schemeClr val="dk1"/>
            </a:solidFill>
            <a:prstDash val="solid"/>
            <a:round/>
            <a:headEnd type="none" w="sm" len="sm"/>
            <a:tailEnd type="none" w="sm" len="sm"/>
          </a:ln>
        </p:spPr>
      </p:pic>
      <p:sp>
        <p:nvSpPr>
          <p:cNvPr id="1533" name="Google Shape;1533;p34"/>
          <p:cNvSpPr txBox="1">
            <a:spLocks noGrp="1"/>
          </p:cNvSpPr>
          <p:nvPr>
            <p:ph type="subTitle" idx="4294967295"/>
          </p:nvPr>
        </p:nvSpPr>
        <p:spPr>
          <a:xfrm>
            <a:off x="4064275" y="1110150"/>
            <a:ext cx="4143459" cy="28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Objetivo</a:t>
            </a:r>
            <a:endParaRPr sz="1800" dirty="0">
              <a:solidFill>
                <a:schemeClr val="dk2"/>
              </a:solidFill>
              <a:latin typeface="Be Vietnam Pro Black"/>
              <a:ea typeface="Be Vietnam Pro Black"/>
              <a:cs typeface="Be Vietnam Pro Black"/>
              <a:sym typeface="Be Vietnam Pro Black"/>
            </a:endParaRPr>
          </a:p>
        </p:txBody>
      </p:sp>
      <p:sp>
        <p:nvSpPr>
          <p:cNvPr id="1534" name="Google Shape;1534;p34"/>
          <p:cNvSpPr txBox="1">
            <a:spLocks noGrp="1"/>
          </p:cNvSpPr>
          <p:nvPr>
            <p:ph type="subTitle" idx="4294967295"/>
          </p:nvPr>
        </p:nvSpPr>
        <p:spPr>
          <a:xfrm>
            <a:off x="4053438" y="1396950"/>
            <a:ext cx="41910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dk2"/>
                </a:solidFill>
              </a:rPr>
              <a:t>Mejorar la gestión de dispositivos de </a:t>
            </a:r>
            <a:r>
              <a:rPr lang="es-ES" dirty="0" err="1">
                <a:solidFill>
                  <a:schemeClr val="dk2"/>
                </a:solidFill>
              </a:rPr>
              <a:t>Ceinmark</a:t>
            </a:r>
            <a:endParaRPr dirty="0">
              <a:solidFill>
                <a:schemeClr val="dk2"/>
              </a:solidFill>
            </a:endParaRPr>
          </a:p>
        </p:txBody>
      </p:sp>
    </p:spTree>
    <p:extLst>
      <p:ext uri="{BB962C8B-B14F-4D97-AF65-F5344CB8AC3E}">
        <p14:creationId xmlns:p14="http://schemas.microsoft.com/office/powerpoint/2010/main" val="3889056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31"/>
        <p:cNvGrpSpPr/>
        <p:nvPr/>
      </p:nvGrpSpPr>
      <p:grpSpPr>
        <a:xfrm>
          <a:off x="0" y="0"/>
          <a:ext cx="0" cy="0"/>
          <a:chOff x="0" y="0"/>
          <a:chExt cx="0" cy="0"/>
        </a:xfrm>
      </p:grpSpPr>
      <p:grpSp>
        <p:nvGrpSpPr>
          <p:cNvPr id="6232" name="Google Shape;6232;p61"/>
          <p:cNvGrpSpPr/>
          <p:nvPr/>
        </p:nvGrpSpPr>
        <p:grpSpPr>
          <a:xfrm>
            <a:off x="821785" y="2307635"/>
            <a:ext cx="339235" cy="298186"/>
            <a:chOff x="898875" y="244725"/>
            <a:chExt cx="481800" cy="423500"/>
          </a:xfrm>
        </p:grpSpPr>
        <p:sp>
          <p:nvSpPr>
            <p:cNvPr id="6233" name="Google Shape;6233;p6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6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6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6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6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9" name="Google Shape;6239;p61"/>
          <p:cNvGrpSpPr/>
          <p:nvPr/>
        </p:nvGrpSpPr>
        <p:grpSpPr>
          <a:xfrm>
            <a:off x="1260167" y="2287103"/>
            <a:ext cx="298169" cy="339253"/>
            <a:chOff x="1529350" y="258825"/>
            <a:chExt cx="423475" cy="481825"/>
          </a:xfrm>
        </p:grpSpPr>
        <p:sp>
          <p:nvSpPr>
            <p:cNvPr id="6240" name="Google Shape;6240;p6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2" name="Google Shape;6242;p61"/>
          <p:cNvGrpSpPr/>
          <p:nvPr/>
        </p:nvGrpSpPr>
        <p:grpSpPr>
          <a:xfrm>
            <a:off x="2102437" y="2287102"/>
            <a:ext cx="298169" cy="339253"/>
            <a:chOff x="2707500" y="249400"/>
            <a:chExt cx="423475" cy="481825"/>
          </a:xfrm>
        </p:grpSpPr>
        <p:sp>
          <p:nvSpPr>
            <p:cNvPr id="6243" name="Google Shape;6243;p6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6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5" name="Google Shape;6245;p61"/>
          <p:cNvGrpSpPr/>
          <p:nvPr/>
        </p:nvGrpSpPr>
        <p:grpSpPr>
          <a:xfrm>
            <a:off x="2516052" y="2287428"/>
            <a:ext cx="305386" cy="338602"/>
            <a:chOff x="3300325" y="249875"/>
            <a:chExt cx="433725" cy="480900"/>
          </a:xfrm>
        </p:grpSpPr>
        <p:sp>
          <p:nvSpPr>
            <p:cNvPr id="6246" name="Google Shape;6246;p6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6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6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6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6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6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61"/>
          <p:cNvGrpSpPr/>
          <p:nvPr/>
        </p:nvGrpSpPr>
        <p:grpSpPr>
          <a:xfrm>
            <a:off x="1653142" y="2367273"/>
            <a:ext cx="340890" cy="178912"/>
            <a:chOff x="2084325" y="363300"/>
            <a:chExt cx="484150" cy="254100"/>
          </a:xfrm>
        </p:grpSpPr>
        <p:sp>
          <p:nvSpPr>
            <p:cNvPr id="6253" name="Google Shape;6253;p6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6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61"/>
          <p:cNvGrpSpPr/>
          <p:nvPr/>
        </p:nvGrpSpPr>
        <p:grpSpPr>
          <a:xfrm>
            <a:off x="2905137" y="2287349"/>
            <a:ext cx="352349" cy="338760"/>
            <a:chOff x="3854700" y="249750"/>
            <a:chExt cx="500425" cy="481125"/>
          </a:xfrm>
        </p:grpSpPr>
        <p:sp>
          <p:nvSpPr>
            <p:cNvPr id="6256" name="Google Shape;6256;p6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6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6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6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6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6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6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6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4" name="Google Shape;6264;p61"/>
          <p:cNvGrpSpPr/>
          <p:nvPr/>
        </p:nvGrpSpPr>
        <p:grpSpPr>
          <a:xfrm>
            <a:off x="3323126" y="2287349"/>
            <a:ext cx="352349" cy="338760"/>
            <a:chOff x="4447550" y="249750"/>
            <a:chExt cx="500425" cy="481125"/>
          </a:xfrm>
        </p:grpSpPr>
        <p:sp>
          <p:nvSpPr>
            <p:cNvPr id="6265" name="Google Shape;6265;p6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6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7" name="Google Shape;6267;p61"/>
          <p:cNvGrpSpPr/>
          <p:nvPr/>
        </p:nvGrpSpPr>
        <p:grpSpPr>
          <a:xfrm>
            <a:off x="3752328" y="2287102"/>
            <a:ext cx="339253" cy="339253"/>
            <a:chOff x="5049725" y="249400"/>
            <a:chExt cx="481825" cy="481825"/>
          </a:xfrm>
        </p:grpSpPr>
        <p:sp>
          <p:nvSpPr>
            <p:cNvPr id="6268" name="Google Shape;6268;p6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6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0" name="Google Shape;6270;p61"/>
          <p:cNvGrpSpPr/>
          <p:nvPr/>
        </p:nvGrpSpPr>
        <p:grpSpPr>
          <a:xfrm>
            <a:off x="4166269" y="2287102"/>
            <a:ext cx="339253" cy="339253"/>
            <a:chOff x="5660400" y="238125"/>
            <a:chExt cx="481825" cy="481825"/>
          </a:xfrm>
        </p:grpSpPr>
        <p:sp>
          <p:nvSpPr>
            <p:cNvPr id="6271" name="Google Shape;6271;p6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6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3" name="Google Shape;6273;p61"/>
          <p:cNvGrpSpPr/>
          <p:nvPr/>
        </p:nvGrpSpPr>
        <p:grpSpPr>
          <a:xfrm>
            <a:off x="4582955" y="2287102"/>
            <a:ext cx="339253" cy="339253"/>
            <a:chOff x="6235400" y="249400"/>
            <a:chExt cx="481825" cy="481825"/>
          </a:xfrm>
        </p:grpSpPr>
        <p:sp>
          <p:nvSpPr>
            <p:cNvPr id="6274" name="Google Shape;6274;p6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6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6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6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6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9" name="Google Shape;6279;p61"/>
          <p:cNvGrpSpPr/>
          <p:nvPr/>
        </p:nvGrpSpPr>
        <p:grpSpPr>
          <a:xfrm>
            <a:off x="821301" y="2731810"/>
            <a:ext cx="340204" cy="298116"/>
            <a:chOff x="899850" y="871450"/>
            <a:chExt cx="483175" cy="423400"/>
          </a:xfrm>
        </p:grpSpPr>
        <p:sp>
          <p:nvSpPr>
            <p:cNvPr id="6280" name="Google Shape;6280;p6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6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6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6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84" name="Google Shape;6284;p61"/>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85" name="Google Shape;6285;p61"/>
          <p:cNvGrpSpPr/>
          <p:nvPr/>
        </p:nvGrpSpPr>
        <p:grpSpPr>
          <a:xfrm>
            <a:off x="1653301" y="2711232"/>
            <a:ext cx="340573" cy="339271"/>
            <a:chOff x="2085450" y="842250"/>
            <a:chExt cx="483700" cy="481850"/>
          </a:xfrm>
        </p:grpSpPr>
        <p:sp>
          <p:nvSpPr>
            <p:cNvPr id="6286" name="Google Shape;6286;p6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6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6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9" name="Google Shape;6289;p61"/>
          <p:cNvGrpSpPr/>
          <p:nvPr/>
        </p:nvGrpSpPr>
        <p:grpSpPr>
          <a:xfrm>
            <a:off x="2081868" y="2711241"/>
            <a:ext cx="339306" cy="339253"/>
            <a:chOff x="2685825" y="840375"/>
            <a:chExt cx="481900" cy="481825"/>
          </a:xfrm>
        </p:grpSpPr>
        <p:sp>
          <p:nvSpPr>
            <p:cNvPr id="6290" name="Google Shape;6290;p6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6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2" name="Google Shape;6292;p61"/>
          <p:cNvGrpSpPr/>
          <p:nvPr/>
        </p:nvGrpSpPr>
        <p:grpSpPr>
          <a:xfrm>
            <a:off x="2493529" y="2710924"/>
            <a:ext cx="350431" cy="339887"/>
            <a:chOff x="3270675" y="841800"/>
            <a:chExt cx="497700" cy="482725"/>
          </a:xfrm>
        </p:grpSpPr>
        <p:sp>
          <p:nvSpPr>
            <p:cNvPr id="6293" name="Google Shape;6293;p6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6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6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6" name="Google Shape;6296;p61"/>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7" name="Google Shape;6297;p61"/>
          <p:cNvGrpSpPr/>
          <p:nvPr/>
        </p:nvGrpSpPr>
        <p:grpSpPr>
          <a:xfrm>
            <a:off x="3329675" y="2731783"/>
            <a:ext cx="339253" cy="298169"/>
            <a:chOff x="4467200" y="877100"/>
            <a:chExt cx="481825" cy="423475"/>
          </a:xfrm>
        </p:grpSpPr>
        <p:sp>
          <p:nvSpPr>
            <p:cNvPr id="6298" name="Google Shape;6298;p6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6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6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6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2" name="Google Shape;6302;p61"/>
          <p:cNvGrpSpPr/>
          <p:nvPr/>
        </p:nvGrpSpPr>
        <p:grpSpPr>
          <a:xfrm>
            <a:off x="3744565" y="2711232"/>
            <a:ext cx="354778" cy="339271"/>
            <a:chOff x="5045500" y="842250"/>
            <a:chExt cx="503875" cy="481850"/>
          </a:xfrm>
        </p:grpSpPr>
        <p:sp>
          <p:nvSpPr>
            <p:cNvPr id="6303" name="Google Shape;6303;p6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6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5" name="Google Shape;6305;p61"/>
          <p:cNvGrpSpPr/>
          <p:nvPr/>
        </p:nvGrpSpPr>
        <p:grpSpPr>
          <a:xfrm>
            <a:off x="4167413" y="2737451"/>
            <a:ext cx="336965" cy="286833"/>
            <a:chOff x="5645200" y="879425"/>
            <a:chExt cx="478575" cy="407375"/>
          </a:xfrm>
        </p:grpSpPr>
        <p:sp>
          <p:nvSpPr>
            <p:cNvPr id="6306" name="Google Shape;6306;p6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6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6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6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6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6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2" name="Google Shape;6312;p61"/>
          <p:cNvGrpSpPr/>
          <p:nvPr/>
        </p:nvGrpSpPr>
        <p:grpSpPr>
          <a:xfrm>
            <a:off x="4603488" y="2711241"/>
            <a:ext cx="298186" cy="339253"/>
            <a:chOff x="6264525" y="842250"/>
            <a:chExt cx="423500" cy="481825"/>
          </a:xfrm>
        </p:grpSpPr>
        <p:sp>
          <p:nvSpPr>
            <p:cNvPr id="6313" name="Google Shape;6313;p6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6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6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6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6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6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6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0" name="Google Shape;6320;p61"/>
          <p:cNvGrpSpPr/>
          <p:nvPr/>
        </p:nvGrpSpPr>
        <p:grpSpPr>
          <a:xfrm>
            <a:off x="821776" y="3125895"/>
            <a:ext cx="339253" cy="339253"/>
            <a:chOff x="900750" y="1436075"/>
            <a:chExt cx="481825" cy="481825"/>
          </a:xfrm>
        </p:grpSpPr>
        <p:sp>
          <p:nvSpPr>
            <p:cNvPr id="6321" name="Google Shape;6321;p6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6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6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6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5" name="Google Shape;6325;p61"/>
          <p:cNvGrpSpPr/>
          <p:nvPr/>
        </p:nvGrpSpPr>
        <p:grpSpPr>
          <a:xfrm>
            <a:off x="1239624" y="3186183"/>
            <a:ext cx="339253" cy="218676"/>
            <a:chOff x="1492675" y="1520750"/>
            <a:chExt cx="481825" cy="310575"/>
          </a:xfrm>
        </p:grpSpPr>
        <p:sp>
          <p:nvSpPr>
            <p:cNvPr id="6326" name="Google Shape;6326;p6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6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8" name="Google Shape;6328;p61"/>
          <p:cNvGrpSpPr/>
          <p:nvPr/>
        </p:nvGrpSpPr>
        <p:grpSpPr>
          <a:xfrm>
            <a:off x="1647421" y="3125877"/>
            <a:ext cx="352332" cy="339288"/>
            <a:chOff x="2071000" y="1435025"/>
            <a:chExt cx="500400" cy="481875"/>
          </a:xfrm>
        </p:grpSpPr>
        <p:sp>
          <p:nvSpPr>
            <p:cNvPr id="6329" name="Google Shape;6329;p6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6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6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2" name="Google Shape;6332;p61"/>
          <p:cNvGrpSpPr/>
          <p:nvPr/>
        </p:nvGrpSpPr>
        <p:grpSpPr>
          <a:xfrm>
            <a:off x="2073509" y="3167747"/>
            <a:ext cx="351874" cy="297623"/>
            <a:chOff x="2678350" y="1464650"/>
            <a:chExt cx="499750" cy="422700"/>
          </a:xfrm>
        </p:grpSpPr>
        <p:sp>
          <p:nvSpPr>
            <p:cNvPr id="6333" name="Google Shape;6333;p6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6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6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6" name="Google Shape;6336;p61"/>
          <p:cNvGrpSpPr/>
          <p:nvPr/>
        </p:nvGrpSpPr>
        <p:grpSpPr>
          <a:xfrm>
            <a:off x="2499118" y="3125895"/>
            <a:ext cx="339253" cy="339253"/>
            <a:chOff x="3271200" y="1435075"/>
            <a:chExt cx="481825" cy="481825"/>
          </a:xfrm>
        </p:grpSpPr>
        <p:sp>
          <p:nvSpPr>
            <p:cNvPr id="6337" name="Google Shape;6337;p6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6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9" name="Google Shape;6339;p61"/>
          <p:cNvGrpSpPr/>
          <p:nvPr/>
        </p:nvGrpSpPr>
        <p:grpSpPr>
          <a:xfrm>
            <a:off x="2909591" y="3125877"/>
            <a:ext cx="343442" cy="339288"/>
            <a:chOff x="3858100" y="1435075"/>
            <a:chExt cx="487775" cy="481875"/>
          </a:xfrm>
        </p:grpSpPr>
        <p:sp>
          <p:nvSpPr>
            <p:cNvPr id="6340" name="Google Shape;634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61"/>
          <p:cNvGrpSpPr/>
          <p:nvPr/>
        </p:nvGrpSpPr>
        <p:grpSpPr>
          <a:xfrm>
            <a:off x="3329674" y="3125895"/>
            <a:ext cx="339253" cy="339253"/>
            <a:chOff x="4456875" y="1435075"/>
            <a:chExt cx="481825" cy="481825"/>
          </a:xfrm>
        </p:grpSpPr>
        <p:sp>
          <p:nvSpPr>
            <p:cNvPr id="6346" name="Google Shape;634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0" name="Google Shape;635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5" name="Google Shape;6365;p61"/>
          <p:cNvGrpSpPr/>
          <p:nvPr/>
        </p:nvGrpSpPr>
        <p:grpSpPr>
          <a:xfrm>
            <a:off x="3750665" y="3125886"/>
            <a:ext cx="342580" cy="339271"/>
            <a:chOff x="5049725" y="1435050"/>
            <a:chExt cx="486550" cy="481850"/>
          </a:xfrm>
        </p:grpSpPr>
        <p:sp>
          <p:nvSpPr>
            <p:cNvPr id="6366" name="Google Shape;636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0" name="Google Shape;6370;p61"/>
          <p:cNvGrpSpPr/>
          <p:nvPr/>
        </p:nvGrpSpPr>
        <p:grpSpPr>
          <a:xfrm>
            <a:off x="4166216" y="3125895"/>
            <a:ext cx="339359" cy="339253"/>
            <a:chOff x="5642475" y="1435075"/>
            <a:chExt cx="481975" cy="481825"/>
          </a:xfrm>
        </p:grpSpPr>
        <p:sp>
          <p:nvSpPr>
            <p:cNvPr id="6371" name="Google Shape;6371;p6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6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6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4" name="Google Shape;6374;p61"/>
          <p:cNvGrpSpPr/>
          <p:nvPr/>
        </p:nvGrpSpPr>
        <p:grpSpPr>
          <a:xfrm>
            <a:off x="4580702" y="3125886"/>
            <a:ext cx="343759" cy="339271"/>
            <a:chOff x="6232000" y="1435050"/>
            <a:chExt cx="488225" cy="481850"/>
          </a:xfrm>
        </p:grpSpPr>
        <p:sp>
          <p:nvSpPr>
            <p:cNvPr id="6375" name="Google Shape;6375;p6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6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6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6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6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0" name="Google Shape;6380;p61"/>
          <p:cNvGrpSpPr/>
          <p:nvPr/>
        </p:nvGrpSpPr>
        <p:grpSpPr>
          <a:xfrm>
            <a:off x="841438" y="3539545"/>
            <a:ext cx="299929" cy="337792"/>
            <a:chOff x="924450" y="2028975"/>
            <a:chExt cx="425975" cy="479750"/>
          </a:xfrm>
        </p:grpSpPr>
        <p:sp>
          <p:nvSpPr>
            <p:cNvPr id="6381" name="Google Shape;6381;p6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6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6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4" name="Google Shape;6384;p61"/>
          <p:cNvGrpSpPr/>
          <p:nvPr/>
        </p:nvGrpSpPr>
        <p:grpSpPr>
          <a:xfrm>
            <a:off x="1653934" y="3559347"/>
            <a:ext cx="339306" cy="298186"/>
            <a:chOff x="2085450" y="2057100"/>
            <a:chExt cx="481900" cy="423500"/>
          </a:xfrm>
        </p:grpSpPr>
        <p:sp>
          <p:nvSpPr>
            <p:cNvPr id="6385" name="Google Shape;6385;p6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6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6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8" name="Google Shape;6388;p61"/>
          <p:cNvGrpSpPr/>
          <p:nvPr/>
        </p:nvGrpSpPr>
        <p:grpSpPr>
          <a:xfrm>
            <a:off x="2081868" y="3582592"/>
            <a:ext cx="339306" cy="251698"/>
            <a:chOff x="2678275" y="2090100"/>
            <a:chExt cx="481900" cy="357475"/>
          </a:xfrm>
        </p:grpSpPr>
        <p:sp>
          <p:nvSpPr>
            <p:cNvPr id="6389" name="Google Shape;6389;p6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6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6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6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6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61"/>
          <p:cNvGrpSpPr/>
          <p:nvPr/>
        </p:nvGrpSpPr>
        <p:grpSpPr>
          <a:xfrm>
            <a:off x="2559072" y="3594790"/>
            <a:ext cx="219345" cy="227301"/>
            <a:chOff x="3357325" y="2093500"/>
            <a:chExt cx="311525" cy="322825"/>
          </a:xfrm>
        </p:grpSpPr>
        <p:sp>
          <p:nvSpPr>
            <p:cNvPr id="6395" name="Google Shape;6395;p6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6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6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98" name="Google Shape;6398;p61"/>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99" name="Google Shape;6399;p61"/>
          <p:cNvGrpSpPr/>
          <p:nvPr/>
        </p:nvGrpSpPr>
        <p:grpSpPr>
          <a:xfrm>
            <a:off x="3353262" y="3538814"/>
            <a:ext cx="292078" cy="339253"/>
            <a:chOff x="4492800" y="2027925"/>
            <a:chExt cx="414825" cy="481825"/>
          </a:xfrm>
        </p:grpSpPr>
        <p:sp>
          <p:nvSpPr>
            <p:cNvPr id="6400" name="Google Shape;6400;p6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6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2" name="Google Shape;6402;p61"/>
          <p:cNvGrpSpPr/>
          <p:nvPr/>
        </p:nvGrpSpPr>
        <p:grpSpPr>
          <a:xfrm>
            <a:off x="3752354" y="3538805"/>
            <a:ext cx="339200" cy="339271"/>
            <a:chOff x="5049725" y="2027900"/>
            <a:chExt cx="481750" cy="481850"/>
          </a:xfrm>
        </p:grpSpPr>
        <p:sp>
          <p:nvSpPr>
            <p:cNvPr id="6403" name="Google Shape;6403;p6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6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6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6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6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6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6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6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61"/>
          <p:cNvGrpSpPr/>
          <p:nvPr/>
        </p:nvGrpSpPr>
        <p:grpSpPr>
          <a:xfrm>
            <a:off x="4225950" y="3538893"/>
            <a:ext cx="219890" cy="339095"/>
            <a:chOff x="5726350" y="2028150"/>
            <a:chExt cx="312300" cy="481600"/>
          </a:xfrm>
        </p:grpSpPr>
        <p:sp>
          <p:nvSpPr>
            <p:cNvPr id="6412" name="Google Shape;6412;p6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6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6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5" name="Google Shape;6415;p61"/>
          <p:cNvGrpSpPr/>
          <p:nvPr/>
        </p:nvGrpSpPr>
        <p:grpSpPr>
          <a:xfrm>
            <a:off x="4586141" y="3542000"/>
            <a:ext cx="332881" cy="332881"/>
            <a:chOff x="6239925" y="2032450"/>
            <a:chExt cx="472775" cy="472775"/>
          </a:xfrm>
        </p:grpSpPr>
        <p:sp>
          <p:nvSpPr>
            <p:cNvPr id="6416" name="Google Shape;6416;p6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6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8" name="Google Shape;6418;p61"/>
          <p:cNvGrpSpPr/>
          <p:nvPr/>
        </p:nvGrpSpPr>
        <p:grpSpPr>
          <a:xfrm>
            <a:off x="5035233" y="2364092"/>
            <a:ext cx="334641" cy="185425"/>
            <a:chOff x="903075" y="2730000"/>
            <a:chExt cx="475275" cy="263350"/>
          </a:xfrm>
        </p:grpSpPr>
        <p:sp>
          <p:nvSpPr>
            <p:cNvPr id="6419" name="Google Shape;6419;p6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6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6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2" name="Google Shape;6422;p61"/>
          <p:cNvGrpSpPr/>
          <p:nvPr/>
        </p:nvGrpSpPr>
        <p:grpSpPr>
          <a:xfrm>
            <a:off x="1239624" y="3538814"/>
            <a:ext cx="339253" cy="339253"/>
            <a:chOff x="1492675" y="2027925"/>
            <a:chExt cx="481825" cy="481825"/>
          </a:xfrm>
        </p:grpSpPr>
        <p:sp>
          <p:nvSpPr>
            <p:cNvPr id="6423" name="Google Shape;6423;p6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6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6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6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6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61"/>
          <p:cNvGrpSpPr/>
          <p:nvPr/>
        </p:nvGrpSpPr>
        <p:grpSpPr>
          <a:xfrm>
            <a:off x="5466000" y="2287178"/>
            <a:ext cx="339253" cy="339253"/>
            <a:chOff x="1492675" y="2620775"/>
            <a:chExt cx="481825" cy="481825"/>
          </a:xfrm>
        </p:grpSpPr>
        <p:sp>
          <p:nvSpPr>
            <p:cNvPr id="6429" name="Google Shape;6429;p6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6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31" name="Google Shape;6431;p61"/>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32" name="Google Shape;6432;p61"/>
          <p:cNvGrpSpPr/>
          <p:nvPr/>
        </p:nvGrpSpPr>
        <p:grpSpPr>
          <a:xfrm>
            <a:off x="6289754" y="2303161"/>
            <a:ext cx="333585" cy="307287"/>
            <a:chOff x="2682350" y="2643425"/>
            <a:chExt cx="473775" cy="436425"/>
          </a:xfrm>
        </p:grpSpPr>
        <p:sp>
          <p:nvSpPr>
            <p:cNvPr id="6433" name="Google Shape;6433;p6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6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6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6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6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6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6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0" name="Google Shape;6440;p61"/>
          <p:cNvGrpSpPr/>
          <p:nvPr/>
        </p:nvGrpSpPr>
        <p:grpSpPr>
          <a:xfrm>
            <a:off x="6755243" y="2287178"/>
            <a:ext cx="238531" cy="339253"/>
            <a:chOff x="3342725" y="2620775"/>
            <a:chExt cx="338775" cy="481825"/>
          </a:xfrm>
        </p:grpSpPr>
        <p:sp>
          <p:nvSpPr>
            <p:cNvPr id="6441" name="Google Shape;6441;p6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6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6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4" name="Google Shape;6444;p61"/>
          <p:cNvGrpSpPr/>
          <p:nvPr/>
        </p:nvGrpSpPr>
        <p:grpSpPr>
          <a:xfrm>
            <a:off x="7148994" y="2287178"/>
            <a:ext cx="278296" cy="339253"/>
            <a:chOff x="3907325" y="2620775"/>
            <a:chExt cx="395250" cy="481825"/>
          </a:xfrm>
        </p:grpSpPr>
        <p:sp>
          <p:nvSpPr>
            <p:cNvPr id="6445" name="Google Shape;6445;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9" name="Google Shape;6449;p61"/>
          <p:cNvGrpSpPr/>
          <p:nvPr/>
        </p:nvGrpSpPr>
        <p:grpSpPr>
          <a:xfrm>
            <a:off x="7542181" y="2297783"/>
            <a:ext cx="339253" cy="318042"/>
            <a:chOff x="4456875" y="2635825"/>
            <a:chExt cx="481825" cy="451700"/>
          </a:xfrm>
        </p:grpSpPr>
        <p:sp>
          <p:nvSpPr>
            <p:cNvPr id="6450" name="Google Shape;6450;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6" name="Google Shape;6456;p61"/>
          <p:cNvGrpSpPr/>
          <p:nvPr/>
        </p:nvGrpSpPr>
        <p:grpSpPr>
          <a:xfrm>
            <a:off x="7967105" y="2297783"/>
            <a:ext cx="339253" cy="318042"/>
            <a:chOff x="5049725" y="2635825"/>
            <a:chExt cx="481825" cy="451700"/>
          </a:xfrm>
        </p:grpSpPr>
        <p:sp>
          <p:nvSpPr>
            <p:cNvPr id="6457" name="Google Shape;6457;p6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6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6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0" name="Google Shape;6460;p61"/>
          <p:cNvGrpSpPr/>
          <p:nvPr/>
        </p:nvGrpSpPr>
        <p:grpSpPr>
          <a:xfrm>
            <a:off x="2211475" y="3952243"/>
            <a:ext cx="338566" cy="338373"/>
            <a:chOff x="5643000" y="2621375"/>
            <a:chExt cx="480850" cy="480575"/>
          </a:xfrm>
        </p:grpSpPr>
        <p:sp>
          <p:nvSpPr>
            <p:cNvPr id="6461" name="Google Shape;6461;p6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6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6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6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6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6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6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8" name="Google Shape;6468;p61"/>
          <p:cNvGrpSpPr/>
          <p:nvPr/>
        </p:nvGrpSpPr>
        <p:grpSpPr>
          <a:xfrm>
            <a:off x="4032695" y="3951803"/>
            <a:ext cx="339359" cy="339253"/>
            <a:chOff x="6235250" y="2620775"/>
            <a:chExt cx="481975" cy="481825"/>
          </a:xfrm>
        </p:grpSpPr>
        <p:sp>
          <p:nvSpPr>
            <p:cNvPr id="6469" name="Google Shape;6469;p6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6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6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6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6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74" name="Google Shape;6474;p61"/>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75" name="Google Shape;6475;p61"/>
          <p:cNvGrpSpPr/>
          <p:nvPr/>
        </p:nvGrpSpPr>
        <p:grpSpPr>
          <a:xfrm>
            <a:off x="5465078" y="2711317"/>
            <a:ext cx="341101" cy="339253"/>
            <a:chOff x="1535000" y="3223325"/>
            <a:chExt cx="484450" cy="481825"/>
          </a:xfrm>
        </p:grpSpPr>
        <p:sp>
          <p:nvSpPr>
            <p:cNvPr id="6476" name="Google Shape;6476;p6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6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6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9" name="Google Shape;6479;p61"/>
          <p:cNvGrpSpPr/>
          <p:nvPr/>
        </p:nvGrpSpPr>
        <p:grpSpPr>
          <a:xfrm>
            <a:off x="5872645" y="2746618"/>
            <a:ext cx="339253" cy="268649"/>
            <a:chOff x="2085525" y="3263750"/>
            <a:chExt cx="481825" cy="381550"/>
          </a:xfrm>
        </p:grpSpPr>
        <p:sp>
          <p:nvSpPr>
            <p:cNvPr id="6480" name="Google Shape;6480;p6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6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2" name="Google Shape;6482;p61"/>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3" name="Google Shape;6483;p61"/>
          <p:cNvGrpSpPr/>
          <p:nvPr/>
        </p:nvGrpSpPr>
        <p:grpSpPr>
          <a:xfrm>
            <a:off x="6704407" y="2711308"/>
            <a:ext cx="340204" cy="339271"/>
            <a:chOff x="3270450" y="3213625"/>
            <a:chExt cx="483175" cy="481850"/>
          </a:xfrm>
        </p:grpSpPr>
        <p:sp>
          <p:nvSpPr>
            <p:cNvPr id="6484" name="Google Shape;6484;p6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6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61"/>
          <p:cNvGrpSpPr/>
          <p:nvPr/>
        </p:nvGrpSpPr>
        <p:grpSpPr>
          <a:xfrm>
            <a:off x="7203676" y="2711317"/>
            <a:ext cx="168931" cy="339253"/>
            <a:chOff x="3984950" y="3213600"/>
            <a:chExt cx="239925" cy="481825"/>
          </a:xfrm>
        </p:grpSpPr>
        <p:sp>
          <p:nvSpPr>
            <p:cNvPr id="6487" name="Google Shape;6487;p6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6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9" name="Google Shape;6489;p61"/>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61"/>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1" name="Google Shape;6491;p61"/>
          <p:cNvGrpSpPr/>
          <p:nvPr/>
        </p:nvGrpSpPr>
        <p:grpSpPr>
          <a:xfrm>
            <a:off x="1736111" y="3981487"/>
            <a:ext cx="355218" cy="279880"/>
            <a:chOff x="5629975" y="3255775"/>
            <a:chExt cx="504500" cy="397500"/>
          </a:xfrm>
        </p:grpSpPr>
        <p:sp>
          <p:nvSpPr>
            <p:cNvPr id="6492" name="Google Shape;6492;p6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6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6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6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6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7" name="Google Shape;6497;p61"/>
          <p:cNvGrpSpPr/>
          <p:nvPr/>
        </p:nvGrpSpPr>
        <p:grpSpPr>
          <a:xfrm>
            <a:off x="3572294" y="3981593"/>
            <a:ext cx="340256" cy="279669"/>
            <a:chOff x="6234950" y="3255925"/>
            <a:chExt cx="483250" cy="397200"/>
          </a:xfrm>
        </p:grpSpPr>
        <p:sp>
          <p:nvSpPr>
            <p:cNvPr id="6498" name="Google Shape;6498;p6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6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6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6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6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6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61"/>
          <p:cNvGrpSpPr/>
          <p:nvPr/>
        </p:nvGrpSpPr>
        <p:grpSpPr>
          <a:xfrm>
            <a:off x="5043532" y="3125970"/>
            <a:ext cx="318042" cy="339253"/>
            <a:chOff x="914900" y="3806450"/>
            <a:chExt cx="451700" cy="481825"/>
          </a:xfrm>
        </p:grpSpPr>
        <p:sp>
          <p:nvSpPr>
            <p:cNvPr id="6505" name="Google Shape;6505;p6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6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6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6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6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0" name="Google Shape;6510;p61"/>
          <p:cNvGrpSpPr/>
          <p:nvPr/>
        </p:nvGrpSpPr>
        <p:grpSpPr>
          <a:xfrm>
            <a:off x="5462454" y="3125785"/>
            <a:ext cx="346347" cy="339623"/>
            <a:chOff x="1490050" y="3805975"/>
            <a:chExt cx="491900" cy="482350"/>
          </a:xfrm>
        </p:grpSpPr>
        <p:sp>
          <p:nvSpPr>
            <p:cNvPr id="6511" name="Google Shape;6511;p6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6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6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6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5" name="Google Shape;6515;p61"/>
          <p:cNvGrpSpPr/>
          <p:nvPr/>
        </p:nvGrpSpPr>
        <p:grpSpPr>
          <a:xfrm>
            <a:off x="5886322" y="3125970"/>
            <a:ext cx="311899" cy="339253"/>
            <a:chOff x="2104275" y="3806450"/>
            <a:chExt cx="442975" cy="481825"/>
          </a:xfrm>
        </p:grpSpPr>
        <p:sp>
          <p:nvSpPr>
            <p:cNvPr id="6516" name="Google Shape;6516;p6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6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8" name="Google Shape;6518;p61"/>
          <p:cNvGrpSpPr/>
          <p:nvPr/>
        </p:nvGrpSpPr>
        <p:grpSpPr>
          <a:xfrm>
            <a:off x="6309839" y="3125970"/>
            <a:ext cx="293416" cy="339253"/>
            <a:chOff x="2710875" y="3806450"/>
            <a:chExt cx="416725" cy="481825"/>
          </a:xfrm>
        </p:grpSpPr>
        <p:sp>
          <p:nvSpPr>
            <p:cNvPr id="6519" name="Google Shape;6519;p6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6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61"/>
          <p:cNvGrpSpPr/>
          <p:nvPr/>
        </p:nvGrpSpPr>
        <p:grpSpPr>
          <a:xfrm>
            <a:off x="6704883" y="3166412"/>
            <a:ext cx="339253" cy="258369"/>
            <a:chOff x="3271200" y="3863875"/>
            <a:chExt cx="481825" cy="366950"/>
          </a:xfrm>
        </p:grpSpPr>
        <p:sp>
          <p:nvSpPr>
            <p:cNvPr id="6522" name="Google Shape;6522;p6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6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61"/>
          <p:cNvGrpSpPr/>
          <p:nvPr/>
        </p:nvGrpSpPr>
        <p:grpSpPr>
          <a:xfrm>
            <a:off x="7140377" y="3126199"/>
            <a:ext cx="295528" cy="338795"/>
            <a:chOff x="3895050" y="3806775"/>
            <a:chExt cx="419725" cy="481175"/>
          </a:xfrm>
        </p:grpSpPr>
        <p:sp>
          <p:nvSpPr>
            <p:cNvPr id="6525" name="Google Shape;6525;p6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6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61"/>
          <p:cNvGrpSpPr/>
          <p:nvPr/>
        </p:nvGrpSpPr>
        <p:grpSpPr>
          <a:xfrm>
            <a:off x="7543659" y="3125979"/>
            <a:ext cx="336296" cy="339235"/>
            <a:chOff x="4464775" y="3806475"/>
            <a:chExt cx="477625" cy="481800"/>
          </a:xfrm>
        </p:grpSpPr>
        <p:sp>
          <p:nvSpPr>
            <p:cNvPr id="6528" name="Google Shape;6528;p6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6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6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6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6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6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61"/>
          <p:cNvGrpSpPr/>
          <p:nvPr/>
        </p:nvGrpSpPr>
        <p:grpSpPr>
          <a:xfrm>
            <a:off x="7967105" y="3125970"/>
            <a:ext cx="339253" cy="339253"/>
            <a:chOff x="5049725" y="3806450"/>
            <a:chExt cx="481825" cy="481825"/>
          </a:xfrm>
        </p:grpSpPr>
        <p:sp>
          <p:nvSpPr>
            <p:cNvPr id="6535" name="Google Shape;6535;p6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6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6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61"/>
          <p:cNvGrpSpPr/>
          <p:nvPr/>
        </p:nvGrpSpPr>
        <p:grpSpPr>
          <a:xfrm>
            <a:off x="1276714" y="3951798"/>
            <a:ext cx="339253" cy="339253"/>
            <a:chOff x="5651375" y="3806450"/>
            <a:chExt cx="481825" cy="481825"/>
          </a:xfrm>
        </p:grpSpPr>
        <p:sp>
          <p:nvSpPr>
            <p:cNvPr id="6539" name="Google Shape;6539;p6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6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6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6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61"/>
          <p:cNvGrpSpPr/>
          <p:nvPr/>
        </p:nvGrpSpPr>
        <p:grpSpPr>
          <a:xfrm>
            <a:off x="3153646" y="3953787"/>
            <a:ext cx="298503" cy="335275"/>
            <a:chOff x="6264300" y="3809300"/>
            <a:chExt cx="423950" cy="476175"/>
          </a:xfrm>
        </p:grpSpPr>
        <p:sp>
          <p:nvSpPr>
            <p:cNvPr id="6544" name="Google Shape;6544;p6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6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6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61"/>
          <p:cNvGrpSpPr/>
          <p:nvPr/>
        </p:nvGrpSpPr>
        <p:grpSpPr>
          <a:xfrm>
            <a:off x="5032267" y="3538881"/>
            <a:ext cx="340573" cy="339271"/>
            <a:chOff x="898875" y="4399275"/>
            <a:chExt cx="483700" cy="481850"/>
          </a:xfrm>
        </p:grpSpPr>
        <p:sp>
          <p:nvSpPr>
            <p:cNvPr id="6548" name="Google Shape;6548;p6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61"/>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6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6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6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6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6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6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61"/>
          <p:cNvGrpSpPr/>
          <p:nvPr/>
        </p:nvGrpSpPr>
        <p:grpSpPr>
          <a:xfrm>
            <a:off x="5466000" y="3554133"/>
            <a:ext cx="339253" cy="308765"/>
            <a:chOff x="1492675" y="4420975"/>
            <a:chExt cx="481825" cy="438525"/>
          </a:xfrm>
        </p:grpSpPr>
        <p:sp>
          <p:nvSpPr>
            <p:cNvPr id="6557" name="Google Shape;6557;p6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6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6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6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6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2" name="Google Shape;6562;p61"/>
          <p:cNvGrpSpPr/>
          <p:nvPr/>
        </p:nvGrpSpPr>
        <p:grpSpPr>
          <a:xfrm>
            <a:off x="5870982" y="3539558"/>
            <a:ext cx="342580" cy="337915"/>
            <a:chOff x="2084100" y="4400250"/>
            <a:chExt cx="486550" cy="479925"/>
          </a:xfrm>
        </p:grpSpPr>
        <p:sp>
          <p:nvSpPr>
            <p:cNvPr id="6563" name="Google Shape;6563;p6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6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6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6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6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6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61"/>
          <p:cNvGrpSpPr/>
          <p:nvPr/>
        </p:nvGrpSpPr>
        <p:grpSpPr>
          <a:xfrm>
            <a:off x="6307462" y="3538907"/>
            <a:ext cx="298169" cy="339218"/>
            <a:chOff x="2707950" y="4399325"/>
            <a:chExt cx="423475" cy="481775"/>
          </a:xfrm>
        </p:grpSpPr>
        <p:sp>
          <p:nvSpPr>
            <p:cNvPr id="6570" name="Google Shape;6570;p6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6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6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6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6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6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6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6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6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6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6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6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2" name="Google Shape;6582;p61"/>
          <p:cNvGrpSpPr/>
          <p:nvPr/>
        </p:nvGrpSpPr>
        <p:grpSpPr>
          <a:xfrm>
            <a:off x="6736981" y="3538881"/>
            <a:ext cx="275057" cy="339271"/>
            <a:chOff x="3330525" y="4399275"/>
            <a:chExt cx="390650" cy="481850"/>
          </a:xfrm>
        </p:grpSpPr>
        <p:sp>
          <p:nvSpPr>
            <p:cNvPr id="6583" name="Google Shape;6583;p6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6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6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6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6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6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6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61"/>
          <p:cNvGrpSpPr/>
          <p:nvPr/>
        </p:nvGrpSpPr>
        <p:grpSpPr>
          <a:xfrm>
            <a:off x="7161510" y="3538890"/>
            <a:ext cx="253265" cy="339253"/>
            <a:chOff x="3938800" y="4399275"/>
            <a:chExt cx="359700" cy="481825"/>
          </a:xfrm>
        </p:grpSpPr>
        <p:sp>
          <p:nvSpPr>
            <p:cNvPr id="6591" name="Google Shape;6591;p6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6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6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6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6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6" name="Google Shape;6596;p61"/>
          <p:cNvGrpSpPr/>
          <p:nvPr/>
        </p:nvGrpSpPr>
        <p:grpSpPr>
          <a:xfrm>
            <a:off x="7632288" y="3538890"/>
            <a:ext cx="159039" cy="339253"/>
            <a:chOff x="4584850" y="4399275"/>
            <a:chExt cx="225875" cy="481825"/>
          </a:xfrm>
        </p:grpSpPr>
        <p:sp>
          <p:nvSpPr>
            <p:cNvPr id="6597" name="Google Shape;6597;p6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6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99" name="Google Shape;6599;p61"/>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00" name="Google Shape;6600;p61"/>
          <p:cNvGrpSpPr/>
          <p:nvPr/>
        </p:nvGrpSpPr>
        <p:grpSpPr>
          <a:xfrm>
            <a:off x="817316" y="3951795"/>
            <a:ext cx="339253" cy="339253"/>
            <a:chOff x="5642550" y="4399275"/>
            <a:chExt cx="481825" cy="481825"/>
          </a:xfrm>
        </p:grpSpPr>
        <p:sp>
          <p:nvSpPr>
            <p:cNvPr id="6601" name="Google Shape;6601;p6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6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61"/>
          <p:cNvGrpSpPr/>
          <p:nvPr/>
        </p:nvGrpSpPr>
        <p:grpSpPr>
          <a:xfrm>
            <a:off x="2670186" y="3963703"/>
            <a:ext cx="363316" cy="315437"/>
            <a:chOff x="6218300" y="4416175"/>
            <a:chExt cx="516000" cy="448000"/>
          </a:xfrm>
        </p:grpSpPr>
        <p:sp>
          <p:nvSpPr>
            <p:cNvPr id="6604" name="Google Shape;6604;p6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6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6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61"/>
          <p:cNvGrpSpPr/>
          <p:nvPr/>
        </p:nvGrpSpPr>
        <p:grpSpPr>
          <a:xfrm>
            <a:off x="5870391" y="3951792"/>
            <a:ext cx="339253" cy="339253"/>
            <a:chOff x="899850" y="4992125"/>
            <a:chExt cx="481825" cy="481825"/>
          </a:xfrm>
        </p:grpSpPr>
        <p:sp>
          <p:nvSpPr>
            <p:cNvPr id="6608" name="Google Shape;6608;p6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6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6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1" name="Google Shape;6611;p61"/>
          <p:cNvGrpSpPr/>
          <p:nvPr/>
        </p:nvGrpSpPr>
        <p:grpSpPr>
          <a:xfrm>
            <a:off x="5410993" y="3951792"/>
            <a:ext cx="339253" cy="339253"/>
            <a:chOff x="1492675" y="4992125"/>
            <a:chExt cx="481825" cy="481825"/>
          </a:xfrm>
        </p:grpSpPr>
        <p:sp>
          <p:nvSpPr>
            <p:cNvPr id="6612" name="Google Shape;6612;p6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6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61"/>
          <p:cNvGrpSpPr/>
          <p:nvPr/>
        </p:nvGrpSpPr>
        <p:grpSpPr>
          <a:xfrm>
            <a:off x="4951595" y="3951792"/>
            <a:ext cx="339253" cy="339253"/>
            <a:chOff x="2085525" y="4992125"/>
            <a:chExt cx="481825" cy="481825"/>
          </a:xfrm>
        </p:grpSpPr>
        <p:sp>
          <p:nvSpPr>
            <p:cNvPr id="6615" name="Google Shape;6615;p6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6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7" name="Google Shape;6617;p61"/>
          <p:cNvGrpSpPr/>
          <p:nvPr/>
        </p:nvGrpSpPr>
        <p:grpSpPr>
          <a:xfrm>
            <a:off x="6789344" y="3951792"/>
            <a:ext cx="339253" cy="339253"/>
            <a:chOff x="2678350" y="4992125"/>
            <a:chExt cx="481825" cy="481825"/>
          </a:xfrm>
        </p:grpSpPr>
        <p:sp>
          <p:nvSpPr>
            <p:cNvPr id="6618" name="Google Shape;6618;p6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6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6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61"/>
          <p:cNvGrpSpPr/>
          <p:nvPr/>
        </p:nvGrpSpPr>
        <p:grpSpPr>
          <a:xfrm>
            <a:off x="4492198" y="3951792"/>
            <a:ext cx="339253" cy="339253"/>
            <a:chOff x="3271200" y="4992125"/>
            <a:chExt cx="481825" cy="481825"/>
          </a:xfrm>
        </p:grpSpPr>
        <p:sp>
          <p:nvSpPr>
            <p:cNvPr id="6622" name="Google Shape;6622;p6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6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6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5" name="Google Shape;6625;p61"/>
          <p:cNvGrpSpPr/>
          <p:nvPr/>
        </p:nvGrpSpPr>
        <p:grpSpPr>
          <a:xfrm>
            <a:off x="6329788" y="3952813"/>
            <a:ext cx="339411" cy="337211"/>
            <a:chOff x="5049575" y="4993600"/>
            <a:chExt cx="482050" cy="478925"/>
          </a:xfrm>
        </p:grpSpPr>
        <p:sp>
          <p:nvSpPr>
            <p:cNvPr id="6626" name="Google Shape;6626;p6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6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6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6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61"/>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631" name="Google Shape;6631;p6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632" name="Google Shape;6632;p61"/>
          <p:cNvGrpSpPr/>
          <p:nvPr/>
        </p:nvGrpSpPr>
        <p:grpSpPr>
          <a:xfrm>
            <a:off x="7248742" y="3975375"/>
            <a:ext cx="195300" cy="343772"/>
            <a:chOff x="3999225" y="4364775"/>
            <a:chExt cx="195300" cy="343772"/>
          </a:xfrm>
        </p:grpSpPr>
        <p:grpSp>
          <p:nvGrpSpPr>
            <p:cNvPr id="6633" name="Google Shape;6633;p61"/>
            <p:cNvGrpSpPr/>
            <p:nvPr/>
          </p:nvGrpSpPr>
          <p:grpSpPr>
            <a:xfrm>
              <a:off x="4048568" y="4562577"/>
              <a:ext cx="97317" cy="145970"/>
              <a:chOff x="1529575" y="2222650"/>
              <a:chExt cx="203125" cy="304675"/>
            </a:xfrm>
          </p:grpSpPr>
          <p:sp>
            <p:nvSpPr>
              <p:cNvPr id="6634" name="Google Shape;6634;p61"/>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1"/>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1"/>
            <p:cNvGrpSpPr/>
            <p:nvPr/>
          </p:nvGrpSpPr>
          <p:grpSpPr>
            <a:xfrm>
              <a:off x="3999225" y="4364775"/>
              <a:ext cx="195300" cy="195300"/>
              <a:chOff x="3999225" y="4364775"/>
              <a:chExt cx="195300" cy="195300"/>
            </a:xfrm>
          </p:grpSpPr>
          <p:sp>
            <p:nvSpPr>
              <p:cNvPr id="6637" name="Google Shape;6637;p61"/>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1"/>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9" name="Google Shape;6639;p61"/>
          <p:cNvGrpSpPr/>
          <p:nvPr/>
        </p:nvGrpSpPr>
        <p:grpSpPr>
          <a:xfrm>
            <a:off x="7564186" y="3991627"/>
            <a:ext cx="277088" cy="259611"/>
            <a:chOff x="4335888" y="4398114"/>
            <a:chExt cx="277088" cy="259611"/>
          </a:xfrm>
        </p:grpSpPr>
        <p:grpSp>
          <p:nvGrpSpPr>
            <p:cNvPr id="6640" name="Google Shape;6640;p61"/>
            <p:cNvGrpSpPr/>
            <p:nvPr/>
          </p:nvGrpSpPr>
          <p:grpSpPr>
            <a:xfrm>
              <a:off x="4335888" y="4462425"/>
              <a:ext cx="195300" cy="195300"/>
              <a:chOff x="4335888" y="4462425"/>
              <a:chExt cx="195300" cy="195300"/>
            </a:xfrm>
          </p:grpSpPr>
          <p:sp>
            <p:nvSpPr>
              <p:cNvPr id="6641" name="Google Shape;6641;p61"/>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1"/>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1"/>
            <p:cNvGrpSpPr/>
            <p:nvPr/>
          </p:nvGrpSpPr>
          <p:grpSpPr>
            <a:xfrm>
              <a:off x="4509813" y="4398114"/>
              <a:ext cx="103162" cy="103198"/>
              <a:chOff x="2277975" y="2021700"/>
              <a:chExt cx="215325" cy="215400"/>
            </a:xfrm>
          </p:grpSpPr>
          <p:sp>
            <p:nvSpPr>
              <p:cNvPr id="6644" name="Google Shape;6644;p61"/>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1"/>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6" name="Google Shape;6646;p61"/>
          <p:cNvGrpSpPr/>
          <p:nvPr/>
        </p:nvGrpSpPr>
        <p:grpSpPr>
          <a:xfrm>
            <a:off x="7961419" y="4049613"/>
            <a:ext cx="392275" cy="195300"/>
            <a:chOff x="4752588" y="4440200"/>
            <a:chExt cx="392275" cy="195300"/>
          </a:xfrm>
        </p:grpSpPr>
        <p:grpSp>
          <p:nvGrpSpPr>
            <p:cNvPr id="6647" name="Google Shape;6647;p61"/>
            <p:cNvGrpSpPr/>
            <p:nvPr/>
          </p:nvGrpSpPr>
          <p:grpSpPr>
            <a:xfrm>
              <a:off x="4950384" y="4469728"/>
              <a:ext cx="194479" cy="136244"/>
              <a:chOff x="3163375" y="2175125"/>
              <a:chExt cx="405925" cy="284375"/>
            </a:xfrm>
          </p:grpSpPr>
          <p:sp>
            <p:nvSpPr>
              <p:cNvPr id="6648" name="Google Shape;6648;p61"/>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1"/>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1"/>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1"/>
            <p:cNvGrpSpPr/>
            <p:nvPr/>
          </p:nvGrpSpPr>
          <p:grpSpPr>
            <a:xfrm>
              <a:off x="4752588" y="4440200"/>
              <a:ext cx="195300" cy="195300"/>
              <a:chOff x="4335888" y="4462425"/>
              <a:chExt cx="195300" cy="195300"/>
            </a:xfrm>
          </p:grpSpPr>
          <p:sp>
            <p:nvSpPr>
              <p:cNvPr id="6652" name="Google Shape;6652;p61"/>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1"/>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57"/>
        <p:cNvGrpSpPr/>
        <p:nvPr/>
      </p:nvGrpSpPr>
      <p:grpSpPr>
        <a:xfrm>
          <a:off x="0" y="0"/>
          <a:ext cx="0" cy="0"/>
          <a:chOff x="0" y="0"/>
          <a:chExt cx="0" cy="0"/>
        </a:xfrm>
      </p:grpSpPr>
      <p:grpSp>
        <p:nvGrpSpPr>
          <p:cNvPr id="6658" name="Google Shape;6658;p62"/>
          <p:cNvGrpSpPr/>
          <p:nvPr/>
        </p:nvGrpSpPr>
        <p:grpSpPr>
          <a:xfrm>
            <a:off x="856199" y="1311179"/>
            <a:ext cx="322099" cy="370529"/>
            <a:chOff x="-42971725" y="3217825"/>
            <a:chExt cx="275675" cy="317125"/>
          </a:xfrm>
        </p:grpSpPr>
        <p:sp>
          <p:nvSpPr>
            <p:cNvPr id="6659" name="Google Shape;6659;p6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2"/>
          <p:cNvGrpSpPr/>
          <p:nvPr/>
        </p:nvGrpSpPr>
        <p:grpSpPr>
          <a:xfrm>
            <a:off x="828113" y="1779835"/>
            <a:ext cx="378270" cy="337551"/>
            <a:chOff x="-42996150" y="3612600"/>
            <a:chExt cx="323750" cy="288900"/>
          </a:xfrm>
        </p:grpSpPr>
        <p:sp>
          <p:nvSpPr>
            <p:cNvPr id="6663" name="Google Shape;6663;p6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62"/>
          <p:cNvGrpSpPr/>
          <p:nvPr/>
        </p:nvGrpSpPr>
        <p:grpSpPr>
          <a:xfrm>
            <a:off x="830874" y="2189205"/>
            <a:ext cx="372749" cy="370909"/>
            <a:chOff x="-42994575" y="3950300"/>
            <a:chExt cx="319025" cy="317450"/>
          </a:xfrm>
        </p:grpSpPr>
        <p:sp>
          <p:nvSpPr>
            <p:cNvPr id="6667" name="Google Shape;6667;p6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2"/>
          <p:cNvGrpSpPr/>
          <p:nvPr/>
        </p:nvGrpSpPr>
        <p:grpSpPr>
          <a:xfrm>
            <a:off x="2984269" y="1336037"/>
            <a:ext cx="371785" cy="370879"/>
            <a:chOff x="-41111350" y="3239100"/>
            <a:chExt cx="318200" cy="317425"/>
          </a:xfrm>
        </p:grpSpPr>
        <p:sp>
          <p:nvSpPr>
            <p:cNvPr id="6671" name="Google Shape;6671;p6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62"/>
          <p:cNvGrpSpPr/>
          <p:nvPr/>
        </p:nvGrpSpPr>
        <p:grpSpPr>
          <a:xfrm>
            <a:off x="2980588" y="1771568"/>
            <a:ext cx="379146" cy="370967"/>
            <a:chOff x="-41117650" y="3605525"/>
            <a:chExt cx="324500" cy="317500"/>
          </a:xfrm>
        </p:grpSpPr>
        <p:sp>
          <p:nvSpPr>
            <p:cNvPr id="6676" name="Google Shape;6676;p6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9" name="Google Shape;6679;p62"/>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0" name="Google Shape;6680;p62"/>
          <p:cNvGrpSpPr/>
          <p:nvPr/>
        </p:nvGrpSpPr>
        <p:grpSpPr>
          <a:xfrm>
            <a:off x="1806843" y="2663092"/>
            <a:ext cx="216271" cy="371814"/>
            <a:chOff x="-39205300" y="3220175"/>
            <a:chExt cx="185100" cy="318225"/>
          </a:xfrm>
        </p:grpSpPr>
        <p:sp>
          <p:nvSpPr>
            <p:cNvPr id="6681" name="Google Shape;6681;p6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62"/>
          <p:cNvGrpSpPr/>
          <p:nvPr/>
        </p:nvGrpSpPr>
        <p:grpSpPr>
          <a:xfrm>
            <a:off x="1772370" y="3123163"/>
            <a:ext cx="300016" cy="369273"/>
            <a:chOff x="-39248625" y="3588600"/>
            <a:chExt cx="256775" cy="316050"/>
          </a:xfrm>
        </p:grpSpPr>
        <p:sp>
          <p:nvSpPr>
            <p:cNvPr id="6684" name="Google Shape;6684;p6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62"/>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2"/>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62"/>
          <p:cNvGrpSpPr/>
          <p:nvPr/>
        </p:nvGrpSpPr>
        <p:grpSpPr>
          <a:xfrm>
            <a:off x="1223084" y="1311179"/>
            <a:ext cx="429504" cy="370879"/>
            <a:chOff x="-42651700" y="3217825"/>
            <a:chExt cx="367600" cy="317425"/>
          </a:xfrm>
        </p:grpSpPr>
        <p:sp>
          <p:nvSpPr>
            <p:cNvPr id="6689" name="Google Shape;6689;p6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62"/>
          <p:cNvGrpSpPr/>
          <p:nvPr/>
        </p:nvGrpSpPr>
        <p:grpSpPr>
          <a:xfrm>
            <a:off x="1258516" y="1750829"/>
            <a:ext cx="358640" cy="363226"/>
            <a:chOff x="-42617300" y="3587775"/>
            <a:chExt cx="306950" cy="310875"/>
          </a:xfrm>
        </p:grpSpPr>
        <p:sp>
          <p:nvSpPr>
            <p:cNvPr id="6694" name="Google Shape;6694;p6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2"/>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2"/>
          <p:cNvGrpSpPr/>
          <p:nvPr/>
        </p:nvGrpSpPr>
        <p:grpSpPr>
          <a:xfrm>
            <a:off x="3430343" y="1335569"/>
            <a:ext cx="376926" cy="370324"/>
            <a:chOff x="-40748275" y="3238700"/>
            <a:chExt cx="322600" cy="316950"/>
          </a:xfrm>
        </p:grpSpPr>
        <p:sp>
          <p:nvSpPr>
            <p:cNvPr id="6698" name="Google Shape;6698;p6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62"/>
          <p:cNvGrpSpPr/>
          <p:nvPr/>
        </p:nvGrpSpPr>
        <p:grpSpPr>
          <a:xfrm>
            <a:off x="3432899" y="1803553"/>
            <a:ext cx="371814" cy="338690"/>
            <a:chOff x="-40745125" y="3632900"/>
            <a:chExt cx="318225" cy="289875"/>
          </a:xfrm>
        </p:grpSpPr>
        <p:sp>
          <p:nvSpPr>
            <p:cNvPr id="6705" name="Google Shape;6705;p6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2"/>
          <p:cNvGrpSpPr/>
          <p:nvPr/>
        </p:nvGrpSpPr>
        <p:grpSpPr>
          <a:xfrm>
            <a:off x="3437047" y="2214764"/>
            <a:ext cx="363518" cy="370178"/>
            <a:chOff x="-40742750" y="3972175"/>
            <a:chExt cx="311125" cy="316825"/>
          </a:xfrm>
        </p:grpSpPr>
        <p:sp>
          <p:nvSpPr>
            <p:cNvPr id="6713" name="Google Shape;6713;p6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2"/>
          <p:cNvGrpSpPr/>
          <p:nvPr/>
        </p:nvGrpSpPr>
        <p:grpSpPr>
          <a:xfrm>
            <a:off x="2219708" y="2664932"/>
            <a:ext cx="266892" cy="369974"/>
            <a:chOff x="-38860325" y="3221750"/>
            <a:chExt cx="228425" cy="316650"/>
          </a:xfrm>
        </p:grpSpPr>
        <p:sp>
          <p:nvSpPr>
            <p:cNvPr id="6716" name="Google Shape;6716;p6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62"/>
          <p:cNvGrpSpPr/>
          <p:nvPr/>
        </p:nvGrpSpPr>
        <p:grpSpPr>
          <a:xfrm>
            <a:off x="2170515" y="3126989"/>
            <a:ext cx="380081" cy="367111"/>
            <a:chOff x="-38905225" y="3591875"/>
            <a:chExt cx="325300" cy="314200"/>
          </a:xfrm>
        </p:grpSpPr>
        <p:sp>
          <p:nvSpPr>
            <p:cNvPr id="6721" name="Google Shape;6721;p6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4" name="Google Shape;6724;p62"/>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5" name="Google Shape;6725;p62"/>
          <p:cNvGrpSpPr/>
          <p:nvPr/>
        </p:nvGrpSpPr>
        <p:grpSpPr>
          <a:xfrm>
            <a:off x="3977265" y="3112069"/>
            <a:ext cx="290815" cy="369740"/>
            <a:chOff x="-37370925" y="3579105"/>
            <a:chExt cx="248900" cy="316450"/>
          </a:xfrm>
        </p:grpSpPr>
        <p:sp>
          <p:nvSpPr>
            <p:cNvPr id="6726" name="Google Shape;6726;p6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8" name="Google Shape;6728;p62"/>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2"/>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0" name="Google Shape;6730;p62"/>
          <p:cNvGrpSpPr/>
          <p:nvPr/>
        </p:nvGrpSpPr>
        <p:grpSpPr>
          <a:xfrm>
            <a:off x="1670640" y="2190140"/>
            <a:ext cx="371814" cy="369974"/>
            <a:chOff x="-42259725" y="3951100"/>
            <a:chExt cx="318225" cy="316650"/>
          </a:xfrm>
        </p:grpSpPr>
        <p:sp>
          <p:nvSpPr>
            <p:cNvPr id="6731" name="Google Shape;6731;p6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2"/>
          <p:cNvGrpSpPr/>
          <p:nvPr/>
        </p:nvGrpSpPr>
        <p:grpSpPr>
          <a:xfrm>
            <a:off x="3869002" y="1369161"/>
            <a:ext cx="370879" cy="337755"/>
            <a:chOff x="-40378075" y="3267450"/>
            <a:chExt cx="317425" cy="289075"/>
          </a:xfrm>
        </p:grpSpPr>
        <p:sp>
          <p:nvSpPr>
            <p:cNvPr id="6734" name="Google Shape;6734;p6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2"/>
          <p:cNvGrpSpPr/>
          <p:nvPr/>
        </p:nvGrpSpPr>
        <p:grpSpPr>
          <a:xfrm>
            <a:off x="3872668" y="1770429"/>
            <a:ext cx="363548" cy="369974"/>
            <a:chOff x="-40372575" y="3604550"/>
            <a:chExt cx="311150" cy="316650"/>
          </a:xfrm>
        </p:grpSpPr>
        <p:sp>
          <p:nvSpPr>
            <p:cNvPr id="6739" name="Google Shape;6739;p6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2" name="Google Shape;6742;p62"/>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62"/>
          <p:cNvGrpSpPr/>
          <p:nvPr/>
        </p:nvGrpSpPr>
        <p:grpSpPr>
          <a:xfrm>
            <a:off x="2596617" y="2663092"/>
            <a:ext cx="399038" cy="372165"/>
            <a:chOff x="-38542250" y="3220175"/>
            <a:chExt cx="341525" cy="318525"/>
          </a:xfrm>
        </p:grpSpPr>
        <p:sp>
          <p:nvSpPr>
            <p:cNvPr id="6744" name="Google Shape;6744;p6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2"/>
          <p:cNvGrpSpPr/>
          <p:nvPr/>
        </p:nvGrpSpPr>
        <p:grpSpPr>
          <a:xfrm>
            <a:off x="2618549" y="3122462"/>
            <a:ext cx="369974" cy="369068"/>
            <a:chOff x="-38537400" y="3588000"/>
            <a:chExt cx="316650" cy="315875"/>
          </a:xfrm>
        </p:grpSpPr>
        <p:sp>
          <p:nvSpPr>
            <p:cNvPr id="6748" name="Google Shape;6748;p6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62"/>
          <p:cNvGrpSpPr/>
          <p:nvPr/>
        </p:nvGrpSpPr>
        <p:grpSpPr>
          <a:xfrm>
            <a:off x="2617629" y="3579991"/>
            <a:ext cx="371814" cy="369974"/>
            <a:chOff x="-38538975" y="3954250"/>
            <a:chExt cx="318225" cy="316650"/>
          </a:xfrm>
        </p:grpSpPr>
        <p:sp>
          <p:nvSpPr>
            <p:cNvPr id="6753" name="Google Shape;6753;p6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2"/>
          <p:cNvGrpSpPr/>
          <p:nvPr/>
        </p:nvGrpSpPr>
        <p:grpSpPr>
          <a:xfrm>
            <a:off x="3934941" y="3574918"/>
            <a:ext cx="375465" cy="371814"/>
            <a:chOff x="-37385100" y="3949908"/>
            <a:chExt cx="321350" cy="318225"/>
          </a:xfrm>
        </p:grpSpPr>
        <p:sp>
          <p:nvSpPr>
            <p:cNvPr id="6756" name="Google Shape;6756;p6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62"/>
          <p:cNvGrpSpPr/>
          <p:nvPr/>
        </p:nvGrpSpPr>
        <p:grpSpPr>
          <a:xfrm>
            <a:off x="2110600" y="1310478"/>
            <a:ext cx="370909" cy="370675"/>
            <a:chOff x="-41895050" y="3217225"/>
            <a:chExt cx="317450" cy="317250"/>
          </a:xfrm>
        </p:grpSpPr>
        <p:sp>
          <p:nvSpPr>
            <p:cNvPr id="6759" name="Google Shape;6759;p6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2"/>
          <p:cNvGrpSpPr/>
          <p:nvPr/>
        </p:nvGrpSpPr>
        <p:grpSpPr>
          <a:xfrm>
            <a:off x="2110148" y="1747412"/>
            <a:ext cx="371814" cy="369974"/>
            <a:chOff x="-41893475" y="3584850"/>
            <a:chExt cx="318225" cy="316650"/>
          </a:xfrm>
        </p:grpSpPr>
        <p:sp>
          <p:nvSpPr>
            <p:cNvPr id="6765" name="Google Shape;6765;p6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9" name="Google Shape;6769;p62"/>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2"/>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1" name="Google Shape;6771;p62"/>
          <p:cNvGrpSpPr/>
          <p:nvPr/>
        </p:nvGrpSpPr>
        <p:grpSpPr>
          <a:xfrm>
            <a:off x="880176" y="3142704"/>
            <a:ext cx="337522" cy="370909"/>
            <a:chOff x="-39998250" y="3605325"/>
            <a:chExt cx="288875" cy="317450"/>
          </a:xfrm>
        </p:grpSpPr>
        <p:sp>
          <p:nvSpPr>
            <p:cNvPr id="6772" name="Google Shape;6772;p6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62"/>
          <p:cNvGrpSpPr/>
          <p:nvPr/>
        </p:nvGrpSpPr>
        <p:grpSpPr>
          <a:xfrm>
            <a:off x="863950" y="3601168"/>
            <a:ext cx="369974" cy="369945"/>
            <a:chOff x="-40011050" y="3972375"/>
            <a:chExt cx="316650" cy="316625"/>
          </a:xfrm>
        </p:grpSpPr>
        <p:sp>
          <p:nvSpPr>
            <p:cNvPr id="6775" name="Google Shape;6775;p6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2"/>
          <p:cNvGrpSpPr/>
          <p:nvPr/>
        </p:nvGrpSpPr>
        <p:grpSpPr>
          <a:xfrm>
            <a:off x="3095881" y="2665867"/>
            <a:ext cx="266921" cy="369039"/>
            <a:chOff x="-38129425" y="3222550"/>
            <a:chExt cx="228450" cy="315850"/>
          </a:xfrm>
        </p:grpSpPr>
        <p:sp>
          <p:nvSpPr>
            <p:cNvPr id="6778" name="Google Shape;6778;p6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2"/>
          <p:cNvGrpSpPr/>
          <p:nvPr/>
        </p:nvGrpSpPr>
        <p:grpSpPr>
          <a:xfrm>
            <a:off x="3050850" y="3122462"/>
            <a:ext cx="371785" cy="369974"/>
            <a:chOff x="-38172725" y="3588000"/>
            <a:chExt cx="318200" cy="316650"/>
          </a:xfrm>
        </p:grpSpPr>
        <p:sp>
          <p:nvSpPr>
            <p:cNvPr id="6781" name="Google Shape;6781;p6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2"/>
          <p:cNvGrpSpPr/>
          <p:nvPr/>
        </p:nvGrpSpPr>
        <p:grpSpPr>
          <a:xfrm>
            <a:off x="3126752" y="3580897"/>
            <a:ext cx="219981" cy="369974"/>
            <a:chOff x="-38109725" y="3955025"/>
            <a:chExt cx="188275" cy="316650"/>
          </a:xfrm>
        </p:grpSpPr>
        <p:sp>
          <p:nvSpPr>
            <p:cNvPr id="6790" name="Google Shape;6790;p6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62"/>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62"/>
          <p:cNvGrpSpPr/>
          <p:nvPr/>
        </p:nvGrpSpPr>
        <p:grpSpPr>
          <a:xfrm>
            <a:off x="2542151" y="1312318"/>
            <a:ext cx="373654" cy="369068"/>
            <a:chOff x="-41530375" y="3218800"/>
            <a:chExt cx="319800" cy="315875"/>
          </a:xfrm>
        </p:grpSpPr>
        <p:sp>
          <p:nvSpPr>
            <p:cNvPr id="6794" name="Google Shape;6794;p6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62"/>
          <p:cNvGrpSpPr/>
          <p:nvPr/>
        </p:nvGrpSpPr>
        <p:grpSpPr>
          <a:xfrm>
            <a:off x="2544444" y="1827476"/>
            <a:ext cx="369068" cy="289004"/>
            <a:chOff x="-41526450" y="3653375"/>
            <a:chExt cx="315875" cy="247350"/>
          </a:xfrm>
        </p:grpSpPr>
        <p:sp>
          <p:nvSpPr>
            <p:cNvPr id="6797" name="Google Shape;6797;p6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62"/>
          <p:cNvGrpSpPr/>
          <p:nvPr/>
        </p:nvGrpSpPr>
        <p:grpSpPr>
          <a:xfrm>
            <a:off x="2545831" y="2190140"/>
            <a:ext cx="366293" cy="369974"/>
            <a:chOff x="-41526450" y="3951100"/>
            <a:chExt cx="313500" cy="316650"/>
          </a:xfrm>
        </p:grpSpPr>
        <p:sp>
          <p:nvSpPr>
            <p:cNvPr id="6800" name="Google Shape;6800;p6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62"/>
          <p:cNvGrpSpPr/>
          <p:nvPr/>
        </p:nvGrpSpPr>
        <p:grpSpPr>
          <a:xfrm>
            <a:off x="1311086" y="2684269"/>
            <a:ext cx="339595" cy="371814"/>
            <a:chOff x="-39625900" y="3238300"/>
            <a:chExt cx="290650" cy="318225"/>
          </a:xfrm>
        </p:grpSpPr>
        <p:sp>
          <p:nvSpPr>
            <p:cNvPr id="6804" name="Google Shape;6804;p6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6" name="Google Shape;6806;p62"/>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7" name="Google Shape;6807;p62"/>
          <p:cNvGrpSpPr/>
          <p:nvPr/>
        </p:nvGrpSpPr>
        <p:grpSpPr>
          <a:xfrm>
            <a:off x="1305137" y="3600730"/>
            <a:ext cx="366293" cy="370441"/>
            <a:chOff x="-39647175" y="3972000"/>
            <a:chExt cx="313500" cy="317050"/>
          </a:xfrm>
        </p:grpSpPr>
        <p:sp>
          <p:nvSpPr>
            <p:cNvPr id="6808" name="Google Shape;6808;p6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2"/>
          <p:cNvGrpSpPr/>
          <p:nvPr/>
        </p:nvGrpSpPr>
        <p:grpSpPr>
          <a:xfrm>
            <a:off x="3474265" y="2664728"/>
            <a:ext cx="375495" cy="370879"/>
            <a:chOff x="-37808850" y="3221575"/>
            <a:chExt cx="321375" cy="317425"/>
          </a:xfrm>
        </p:grpSpPr>
        <p:sp>
          <p:nvSpPr>
            <p:cNvPr id="6812" name="Google Shape;6812;p6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2"/>
          <p:cNvGrpSpPr/>
          <p:nvPr/>
        </p:nvGrpSpPr>
        <p:grpSpPr>
          <a:xfrm>
            <a:off x="3483038" y="3186759"/>
            <a:ext cx="372749" cy="241158"/>
            <a:chOff x="-37806500" y="3643030"/>
            <a:chExt cx="319025" cy="206400"/>
          </a:xfrm>
        </p:grpSpPr>
        <p:sp>
          <p:nvSpPr>
            <p:cNvPr id="6815" name="Google Shape;6815;p6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2"/>
          <p:cNvGrpSpPr/>
          <p:nvPr/>
        </p:nvGrpSpPr>
        <p:grpSpPr>
          <a:xfrm>
            <a:off x="3485346" y="3579056"/>
            <a:ext cx="368134" cy="371814"/>
            <a:chOff x="-37804925" y="3953450"/>
            <a:chExt cx="315075" cy="318225"/>
          </a:xfrm>
        </p:grpSpPr>
        <p:sp>
          <p:nvSpPr>
            <p:cNvPr id="6818" name="Google Shape;6818;p6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1" name="Google Shape;6821;p62"/>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62"/>
          <p:cNvGrpSpPr/>
          <p:nvPr/>
        </p:nvGrpSpPr>
        <p:grpSpPr>
          <a:xfrm>
            <a:off x="4840364" y="1328538"/>
            <a:ext cx="355663" cy="308725"/>
            <a:chOff x="-28462125" y="3199700"/>
            <a:chExt cx="298550" cy="259150"/>
          </a:xfrm>
        </p:grpSpPr>
        <p:sp>
          <p:nvSpPr>
            <p:cNvPr id="6823" name="Google Shape;6823;p6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2"/>
          <p:cNvGrpSpPr/>
          <p:nvPr/>
        </p:nvGrpSpPr>
        <p:grpSpPr>
          <a:xfrm>
            <a:off x="4841317" y="1763228"/>
            <a:ext cx="353757" cy="352833"/>
            <a:chOff x="-28461325" y="3545475"/>
            <a:chExt cx="296950" cy="296175"/>
          </a:xfrm>
        </p:grpSpPr>
        <p:sp>
          <p:nvSpPr>
            <p:cNvPr id="6827" name="Google Shape;6827;p6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62"/>
          <p:cNvGrpSpPr/>
          <p:nvPr/>
        </p:nvGrpSpPr>
        <p:grpSpPr>
          <a:xfrm>
            <a:off x="4837550" y="2213272"/>
            <a:ext cx="361292" cy="352803"/>
            <a:chOff x="-28463700" y="3914875"/>
            <a:chExt cx="303275" cy="296150"/>
          </a:xfrm>
        </p:grpSpPr>
        <p:sp>
          <p:nvSpPr>
            <p:cNvPr id="6834" name="Google Shape;6834;p6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62"/>
          <p:cNvGrpSpPr/>
          <p:nvPr/>
        </p:nvGrpSpPr>
        <p:grpSpPr>
          <a:xfrm>
            <a:off x="7072335" y="1369355"/>
            <a:ext cx="351880" cy="227092"/>
            <a:chOff x="-26573400" y="3224125"/>
            <a:chExt cx="295375" cy="190625"/>
          </a:xfrm>
        </p:grpSpPr>
        <p:sp>
          <p:nvSpPr>
            <p:cNvPr id="6837" name="Google Shape;6837;p6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62"/>
          <p:cNvGrpSpPr/>
          <p:nvPr/>
        </p:nvGrpSpPr>
        <p:grpSpPr>
          <a:xfrm>
            <a:off x="7072335" y="1763690"/>
            <a:ext cx="351880" cy="351910"/>
            <a:chOff x="-26573400" y="3546250"/>
            <a:chExt cx="295375" cy="295400"/>
          </a:xfrm>
        </p:grpSpPr>
        <p:sp>
          <p:nvSpPr>
            <p:cNvPr id="6840" name="Google Shape;6840;p6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62"/>
          <p:cNvGrpSpPr/>
          <p:nvPr/>
        </p:nvGrpSpPr>
        <p:grpSpPr>
          <a:xfrm>
            <a:off x="7060615" y="2213599"/>
            <a:ext cx="375319" cy="352148"/>
            <a:chOff x="-26583625" y="3917025"/>
            <a:chExt cx="315050" cy="295600"/>
          </a:xfrm>
        </p:grpSpPr>
        <p:sp>
          <p:nvSpPr>
            <p:cNvPr id="6846" name="Google Shape;6846;p6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0" name="Google Shape;6850;p62"/>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1" name="Google Shape;6851;p62"/>
          <p:cNvGrpSpPr/>
          <p:nvPr/>
        </p:nvGrpSpPr>
        <p:grpSpPr>
          <a:xfrm>
            <a:off x="5759130" y="3172629"/>
            <a:ext cx="289039" cy="352833"/>
            <a:chOff x="-24694925" y="3518700"/>
            <a:chExt cx="242625" cy="296175"/>
          </a:xfrm>
        </p:grpSpPr>
        <p:sp>
          <p:nvSpPr>
            <p:cNvPr id="6852" name="Google Shape;6852;p6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2"/>
          <p:cNvGrpSpPr/>
          <p:nvPr/>
        </p:nvGrpSpPr>
        <p:grpSpPr>
          <a:xfrm>
            <a:off x="5758668" y="3622657"/>
            <a:ext cx="289962" cy="352833"/>
            <a:chOff x="-24709100" y="3888875"/>
            <a:chExt cx="243400" cy="296175"/>
          </a:xfrm>
        </p:grpSpPr>
        <p:sp>
          <p:nvSpPr>
            <p:cNvPr id="6857" name="Google Shape;6857;p6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62"/>
          <p:cNvGrpSpPr/>
          <p:nvPr/>
        </p:nvGrpSpPr>
        <p:grpSpPr>
          <a:xfrm>
            <a:off x="7958668" y="2695320"/>
            <a:ext cx="356556" cy="349557"/>
            <a:chOff x="-22863675" y="3131775"/>
            <a:chExt cx="299300" cy="293425"/>
          </a:xfrm>
        </p:grpSpPr>
        <p:sp>
          <p:nvSpPr>
            <p:cNvPr id="6861" name="Google Shape;6861;p6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2"/>
          <p:cNvGrpSpPr/>
          <p:nvPr/>
        </p:nvGrpSpPr>
        <p:grpSpPr>
          <a:xfrm>
            <a:off x="5301532" y="1306499"/>
            <a:ext cx="310602" cy="352803"/>
            <a:chOff x="-28069875" y="3175300"/>
            <a:chExt cx="260725" cy="296150"/>
          </a:xfrm>
        </p:grpSpPr>
        <p:sp>
          <p:nvSpPr>
            <p:cNvPr id="6865" name="Google Shape;6865;p6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4" name="Google Shape;6874;p62"/>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62"/>
          <p:cNvGrpSpPr/>
          <p:nvPr/>
        </p:nvGrpSpPr>
        <p:grpSpPr>
          <a:xfrm>
            <a:off x="5342810" y="2213733"/>
            <a:ext cx="228045" cy="351880"/>
            <a:chOff x="-28032075" y="3916450"/>
            <a:chExt cx="191425" cy="295375"/>
          </a:xfrm>
        </p:grpSpPr>
        <p:sp>
          <p:nvSpPr>
            <p:cNvPr id="6876" name="Google Shape;6876;p6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2"/>
          <p:cNvGrpSpPr/>
          <p:nvPr/>
        </p:nvGrpSpPr>
        <p:grpSpPr>
          <a:xfrm>
            <a:off x="7508157" y="1306484"/>
            <a:ext cx="352833" cy="352833"/>
            <a:chOff x="-26201650" y="3176075"/>
            <a:chExt cx="296175" cy="296175"/>
          </a:xfrm>
        </p:grpSpPr>
        <p:sp>
          <p:nvSpPr>
            <p:cNvPr id="6880" name="Google Shape;6880;p6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2"/>
          <p:cNvGrpSpPr/>
          <p:nvPr/>
        </p:nvGrpSpPr>
        <p:grpSpPr>
          <a:xfrm>
            <a:off x="7507680" y="1763705"/>
            <a:ext cx="353786" cy="351880"/>
            <a:chOff x="-26204800" y="3547050"/>
            <a:chExt cx="296975" cy="295375"/>
          </a:xfrm>
        </p:grpSpPr>
        <p:sp>
          <p:nvSpPr>
            <p:cNvPr id="6883" name="Google Shape;6883;p6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5" name="Google Shape;6885;p62"/>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6" name="Google Shape;6886;p62"/>
          <p:cNvGrpSpPr/>
          <p:nvPr/>
        </p:nvGrpSpPr>
        <p:grpSpPr>
          <a:xfrm>
            <a:off x="6178935" y="2693683"/>
            <a:ext cx="345328" cy="352833"/>
            <a:chOff x="-24353875" y="3147725"/>
            <a:chExt cx="289875" cy="296175"/>
          </a:xfrm>
        </p:grpSpPr>
        <p:sp>
          <p:nvSpPr>
            <p:cNvPr id="6887" name="Google Shape;6887;p6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62"/>
          <p:cNvGrpSpPr/>
          <p:nvPr/>
        </p:nvGrpSpPr>
        <p:grpSpPr>
          <a:xfrm>
            <a:off x="6186917" y="3173090"/>
            <a:ext cx="329365" cy="351910"/>
            <a:chOff x="-24344425" y="3519475"/>
            <a:chExt cx="276475" cy="295400"/>
          </a:xfrm>
        </p:grpSpPr>
        <p:sp>
          <p:nvSpPr>
            <p:cNvPr id="6890" name="Google Shape;6890;p6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2"/>
          <p:cNvGrpSpPr/>
          <p:nvPr/>
        </p:nvGrpSpPr>
        <p:grpSpPr>
          <a:xfrm>
            <a:off x="6176597" y="3625010"/>
            <a:ext cx="350004" cy="348128"/>
            <a:chOff x="-24353075" y="3891250"/>
            <a:chExt cx="293800" cy="292225"/>
          </a:xfrm>
        </p:grpSpPr>
        <p:sp>
          <p:nvSpPr>
            <p:cNvPr id="6893" name="Google Shape;6893;p6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2"/>
          <p:cNvGrpSpPr/>
          <p:nvPr/>
        </p:nvGrpSpPr>
        <p:grpSpPr>
          <a:xfrm>
            <a:off x="7960068" y="3173313"/>
            <a:ext cx="353757" cy="351463"/>
            <a:chOff x="-22845575" y="3504075"/>
            <a:chExt cx="296950" cy="295025"/>
          </a:xfrm>
        </p:grpSpPr>
        <p:sp>
          <p:nvSpPr>
            <p:cNvPr id="6896" name="Google Shape;6896;p6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2"/>
          <p:cNvGrpSpPr/>
          <p:nvPr/>
        </p:nvGrpSpPr>
        <p:grpSpPr>
          <a:xfrm>
            <a:off x="5753249" y="1306961"/>
            <a:ext cx="299344" cy="351880"/>
            <a:chOff x="-27691025" y="3175300"/>
            <a:chExt cx="251275" cy="295375"/>
          </a:xfrm>
        </p:grpSpPr>
        <p:sp>
          <p:nvSpPr>
            <p:cNvPr id="6899" name="Google Shape;6899;p6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2"/>
          <p:cNvGrpSpPr/>
          <p:nvPr/>
        </p:nvGrpSpPr>
        <p:grpSpPr>
          <a:xfrm>
            <a:off x="5725566" y="1825637"/>
            <a:ext cx="354710" cy="228015"/>
            <a:chOff x="-27721750" y="3598250"/>
            <a:chExt cx="297750" cy="191400"/>
          </a:xfrm>
        </p:grpSpPr>
        <p:sp>
          <p:nvSpPr>
            <p:cNvPr id="6904" name="Google Shape;6904;p6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2"/>
          <p:cNvGrpSpPr/>
          <p:nvPr/>
        </p:nvGrpSpPr>
        <p:grpSpPr>
          <a:xfrm>
            <a:off x="5726966" y="2219183"/>
            <a:ext cx="351910" cy="340980"/>
            <a:chOff x="-27719400" y="3925600"/>
            <a:chExt cx="295400" cy="286225"/>
          </a:xfrm>
        </p:grpSpPr>
        <p:sp>
          <p:nvSpPr>
            <p:cNvPr id="6907" name="Google Shape;6907;p6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2"/>
          <p:cNvGrpSpPr/>
          <p:nvPr/>
        </p:nvGrpSpPr>
        <p:grpSpPr>
          <a:xfrm>
            <a:off x="7948238" y="1306023"/>
            <a:ext cx="353757" cy="353757"/>
            <a:chOff x="-25834600" y="3176875"/>
            <a:chExt cx="296950" cy="296950"/>
          </a:xfrm>
        </p:grpSpPr>
        <p:sp>
          <p:nvSpPr>
            <p:cNvPr id="6910" name="Google Shape;6910;p6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2"/>
          <p:cNvGrpSpPr/>
          <p:nvPr/>
        </p:nvGrpSpPr>
        <p:grpSpPr>
          <a:xfrm>
            <a:off x="7948238" y="1774024"/>
            <a:ext cx="353757" cy="331241"/>
            <a:chOff x="-25834600" y="3564375"/>
            <a:chExt cx="296950" cy="278050"/>
          </a:xfrm>
        </p:grpSpPr>
        <p:sp>
          <p:nvSpPr>
            <p:cNvPr id="6916" name="Google Shape;6916;p6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2"/>
          <p:cNvGrpSpPr/>
          <p:nvPr/>
        </p:nvGrpSpPr>
        <p:grpSpPr>
          <a:xfrm>
            <a:off x="7946362" y="2213376"/>
            <a:ext cx="357509" cy="352595"/>
            <a:chOff x="-25834600" y="3915850"/>
            <a:chExt cx="300100" cy="295975"/>
          </a:xfrm>
        </p:grpSpPr>
        <p:sp>
          <p:nvSpPr>
            <p:cNvPr id="6925" name="Google Shape;6925;p6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2"/>
          <p:cNvGrpSpPr/>
          <p:nvPr/>
        </p:nvGrpSpPr>
        <p:grpSpPr>
          <a:xfrm>
            <a:off x="6681790" y="2694606"/>
            <a:ext cx="228968" cy="350987"/>
            <a:chOff x="-23930925" y="3149300"/>
            <a:chExt cx="192200" cy="294625"/>
          </a:xfrm>
        </p:grpSpPr>
        <p:sp>
          <p:nvSpPr>
            <p:cNvPr id="6929" name="Google Shape;6929;p6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2"/>
          <p:cNvGrpSpPr/>
          <p:nvPr/>
        </p:nvGrpSpPr>
        <p:grpSpPr>
          <a:xfrm>
            <a:off x="6638620" y="3173090"/>
            <a:ext cx="315307" cy="351910"/>
            <a:chOff x="-23962425" y="3519475"/>
            <a:chExt cx="264675" cy="295400"/>
          </a:xfrm>
        </p:grpSpPr>
        <p:sp>
          <p:nvSpPr>
            <p:cNvPr id="6934" name="Google Shape;6934;p6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62"/>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62"/>
          <p:cNvGrpSpPr/>
          <p:nvPr/>
        </p:nvGrpSpPr>
        <p:grpSpPr>
          <a:xfrm>
            <a:off x="8017295" y="3623134"/>
            <a:ext cx="239302" cy="351880"/>
            <a:chOff x="-22788075" y="3904625"/>
            <a:chExt cx="200875" cy="295375"/>
          </a:xfrm>
        </p:grpSpPr>
        <p:sp>
          <p:nvSpPr>
            <p:cNvPr id="6938" name="Google Shape;6938;p6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62"/>
          <p:cNvGrpSpPr/>
          <p:nvPr/>
        </p:nvGrpSpPr>
        <p:grpSpPr>
          <a:xfrm>
            <a:off x="6172593" y="1306499"/>
            <a:ext cx="354710" cy="352803"/>
            <a:chOff x="-27351575" y="3175300"/>
            <a:chExt cx="297750" cy="296150"/>
          </a:xfrm>
        </p:grpSpPr>
        <p:sp>
          <p:nvSpPr>
            <p:cNvPr id="6943" name="Google Shape;6943;p6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2"/>
          <p:cNvGrpSpPr/>
          <p:nvPr/>
        </p:nvGrpSpPr>
        <p:grpSpPr>
          <a:xfrm>
            <a:off x="6218402" y="1758809"/>
            <a:ext cx="269293" cy="353072"/>
            <a:chOff x="-27313750" y="3545275"/>
            <a:chExt cx="226050" cy="296375"/>
          </a:xfrm>
        </p:grpSpPr>
        <p:sp>
          <p:nvSpPr>
            <p:cNvPr id="6948" name="Google Shape;6948;p6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2"/>
          <p:cNvGrpSpPr/>
          <p:nvPr/>
        </p:nvGrpSpPr>
        <p:grpSpPr>
          <a:xfrm>
            <a:off x="6172593" y="2211380"/>
            <a:ext cx="354710" cy="356586"/>
            <a:chOff x="-27351575" y="3915650"/>
            <a:chExt cx="297750" cy="299325"/>
          </a:xfrm>
        </p:grpSpPr>
        <p:sp>
          <p:nvSpPr>
            <p:cNvPr id="6952" name="Google Shape;6952;p6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62"/>
          <p:cNvGrpSpPr/>
          <p:nvPr/>
        </p:nvGrpSpPr>
        <p:grpSpPr>
          <a:xfrm>
            <a:off x="4860084" y="2693579"/>
            <a:ext cx="319060" cy="353042"/>
            <a:chOff x="-25445525" y="3175900"/>
            <a:chExt cx="267825" cy="296350"/>
          </a:xfrm>
        </p:grpSpPr>
        <p:sp>
          <p:nvSpPr>
            <p:cNvPr id="6955" name="Google Shape;6955;p6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62"/>
          <p:cNvGrpSpPr/>
          <p:nvPr/>
        </p:nvGrpSpPr>
        <p:grpSpPr>
          <a:xfrm>
            <a:off x="4841797" y="3183902"/>
            <a:ext cx="355633" cy="330288"/>
            <a:chOff x="-25465200" y="3565175"/>
            <a:chExt cx="298525" cy="277250"/>
          </a:xfrm>
        </p:grpSpPr>
        <p:sp>
          <p:nvSpPr>
            <p:cNvPr id="6959" name="Google Shape;6959;p6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62"/>
          <p:cNvGrpSpPr/>
          <p:nvPr/>
        </p:nvGrpSpPr>
        <p:grpSpPr>
          <a:xfrm>
            <a:off x="4841336" y="3623432"/>
            <a:ext cx="356556" cy="351285"/>
            <a:chOff x="-25465200" y="3916150"/>
            <a:chExt cx="299300" cy="294875"/>
          </a:xfrm>
        </p:grpSpPr>
        <p:sp>
          <p:nvSpPr>
            <p:cNvPr id="6962" name="Google Shape;6962;p6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2"/>
          <p:cNvGrpSpPr/>
          <p:nvPr/>
        </p:nvGrpSpPr>
        <p:grpSpPr>
          <a:xfrm>
            <a:off x="7068775" y="2693698"/>
            <a:ext cx="351880" cy="352803"/>
            <a:chOff x="-23615075" y="3148525"/>
            <a:chExt cx="295375" cy="296150"/>
          </a:xfrm>
        </p:grpSpPr>
        <p:sp>
          <p:nvSpPr>
            <p:cNvPr id="6965" name="Google Shape;6965;p6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9" name="Google Shape;6969;p62"/>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0" name="Google Shape;6970;p62"/>
          <p:cNvGrpSpPr/>
          <p:nvPr/>
        </p:nvGrpSpPr>
        <p:grpSpPr>
          <a:xfrm>
            <a:off x="7068299" y="3632977"/>
            <a:ext cx="352833" cy="332194"/>
            <a:chOff x="-23615075" y="3906200"/>
            <a:chExt cx="296175" cy="278850"/>
          </a:xfrm>
        </p:grpSpPr>
        <p:sp>
          <p:nvSpPr>
            <p:cNvPr id="6971" name="Google Shape;6971;p6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4" name="Google Shape;6974;p62"/>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5" name="Google Shape;6975;p62"/>
          <p:cNvGrpSpPr/>
          <p:nvPr/>
        </p:nvGrpSpPr>
        <p:grpSpPr>
          <a:xfrm>
            <a:off x="6617268" y="1306618"/>
            <a:ext cx="353757" cy="352565"/>
            <a:chOff x="-26980600" y="3175500"/>
            <a:chExt cx="296950" cy="295950"/>
          </a:xfrm>
        </p:grpSpPr>
        <p:sp>
          <p:nvSpPr>
            <p:cNvPr id="6976" name="Google Shape;6976;p6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62"/>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62"/>
          <p:cNvGrpSpPr/>
          <p:nvPr/>
        </p:nvGrpSpPr>
        <p:grpSpPr>
          <a:xfrm>
            <a:off x="6617744" y="2245154"/>
            <a:ext cx="352803" cy="289039"/>
            <a:chOff x="-26981375" y="3951875"/>
            <a:chExt cx="296150" cy="242625"/>
          </a:xfrm>
        </p:grpSpPr>
        <p:sp>
          <p:nvSpPr>
            <p:cNvPr id="6981" name="Google Shape;6981;p6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62"/>
          <p:cNvGrpSpPr/>
          <p:nvPr/>
        </p:nvGrpSpPr>
        <p:grpSpPr>
          <a:xfrm>
            <a:off x="5282787" y="2692745"/>
            <a:ext cx="351910" cy="354710"/>
            <a:chOff x="-25094250" y="3176075"/>
            <a:chExt cx="295400" cy="297750"/>
          </a:xfrm>
        </p:grpSpPr>
        <p:sp>
          <p:nvSpPr>
            <p:cNvPr id="6985" name="Google Shape;6985;p6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2"/>
          <p:cNvGrpSpPr/>
          <p:nvPr/>
        </p:nvGrpSpPr>
        <p:grpSpPr>
          <a:xfrm>
            <a:off x="5282787" y="3173106"/>
            <a:ext cx="351910" cy="351880"/>
            <a:chOff x="-25094250" y="3547050"/>
            <a:chExt cx="295400" cy="295375"/>
          </a:xfrm>
        </p:grpSpPr>
        <p:sp>
          <p:nvSpPr>
            <p:cNvPr id="6989" name="Google Shape;6989;p6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4" name="Google Shape;6994;p62"/>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5" name="Google Shape;6995;p62"/>
          <p:cNvGrpSpPr/>
          <p:nvPr/>
        </p:nvGrpSpPr>
        <p:grpSpPr>
          <a:xfrm>
            <a:off x="7514864" y="2693698"/>
            <a:ext cx="352803" cy="352803"/>
            <a:chOff x="-23245675" y="3148525"/>
            <a:chExt cx="296150" cy="296150"/>
          </a:xfrm>
        </p:grpSpPr>
        <p:sp>
          <p:nvSpPr>
            <p:cNvPr id="6996" name="Google Shape;6996;p6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62"/>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62"/>
          <p:cNvGrpSpPr/>
          <p:nvPr/>
        </p:nvGrpSpPr>
        <p:grpSpPr>
          <a:xfrm>
            <a:off x="7515325" y="3622672"/>
            <a:ext cx="351880" cy="352803"/>
            <a:chOff x="-23244900" y="3888100"/>
            <a:chExt cx="295375" cy="296150"/>
          </a:xfrm>
        </p:grpSpPr>
        <p:sp>
          <p:nvSpPr>
            <p:cNvPr id="7001" name="Google Shape;7001;p6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62"/>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2"/>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014" name="Google Shape;7014;p62"/>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18"/>
        <p:cNvGrpSpPr/>
        <p:nvPr/>
      </p:nvGrpSpPr>
      <p:grpSpPr>
        <a:xfrm>
          <a:off x="0" y="0"/>
          <a:ext cx="0" cy="0"/>
          <a:chOff x="0" y="0"/>
          <a:chExt cx="0" cy="0"/>
        </a:xfrm>
      </p:grpSpPr>
      <p:sp>
        <p:nvSpPr>
          <p:cNvPr id="7019" name="Google Shape;7019;p63"/>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63"/>
          <p:cNvGrpSpPr/>
          <p:nvPr/>
        </p:nvGrpSpPr>
        <p:grpSpPr>
          <a:xfrm>
            <a:off x="832654" y="1819647"/>
            <a:ext cx="367261" cy="367261"/>
            <a:chOff x="-65145700" y="3727425"/>
            <a:chExt cx="317425" cy="317425"/>
          </a:xfrm>
        </p:grpSpPr>
        <p:sp>
          <p:nvSpPr>
            <p:cNvPr id="7021" name="Google Shape;7021;p6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3"/>
          <p:cNvGrpSpPr/>
          <p:nvPr/>
        </p:nvGrpSpPr>
        <p:grpSpPr>
          <a:xfrm>
            <a:off x="835851" y="2248561"/>
            <a:ext cx="360868" cy="367261"/>
            <a:chOff x="-65144125" y="4094450"/>
            <a:chExt cx="311900" cy="317425"/>
          </a:xfrm>
        </p:grpSpPr>
        <p:sp>
          <p:nvSpPr>
            <p:cNvPr id="7024" name="Google Shape;7024;p6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7" name="Google Shape;7027;p63"/>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8" name="Google Shape;7028;p63"/>
          <p:cNvGrpSpPr/>
          <p:nvPr/>
        </p:nvGrpSpPr>
        <p:grpSpPr>
          <a:xfrm>
            <a:off x="3039420" y="1819256"/>
            <a:ext cx="370645" cy="368042"/>
            <a:chOff x="-63250675" y="3744075"/>
            <a:chExt cx="320350" cy="318100"/>
          </a:xfrm>
        </p:grpSpPr>
        <p:sp>
          <p:nvSpPr>
            <p:cNvPr id="7029" name="Google Shape;7029;p6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3"/>
          <p:cNvGrpSpPr/>
          <p:nvPr/>
        </p:nvGrpSpPr>
        <p:grpSpPr>
          <a:xfrm>
            <a:off x="3041112" y="2248561"/>
            <a:ext cx="367261" cy="367261"/>
            <a:chOff x="-63250675" y="4110200"/>
            <a:chExt cx="317425" cy="317425"/>
          </a:xfrm>
        </p:grpSpPr>
        <p:sp>
          <p:nvSpPr>
            <p:cNvPr id="7033" name="Google Shape;7033;p6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3"/>
          <p:cNvGrpSpPr/>
          <p:nvPr/>
        </p:nvGrpSpPr>
        <p:grpSpPr>
          <a:xfrm>
            <a:off x="1720159" y="2745656"/>
            <a:ext cx="359075" cy="358844"/>
            <a:chOff x="-61351725" y="3372400"/>
            <a:chExt cx="310350" cy="310150"/>
          </a:xfrm>
        </p:grpSpPr>
        <p:sp>
          <p:nvSpPr>
            <p:cNvPr id="7043" name="Google Shape;7043;p6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63"/>
          <p:cNvGrpSpPr/>
          <p:nvPr/>
        </p:nvGrpSpPr>
        <p:grpSpPr>
          <a:xfrm>
            <a:off x="1716514" y="3208713"/>
            <a:ext cx="366364" cy="333534"/>
            <a:chOff x="-61354875" y="3751050"/>
            <a:chExt cx="316650" cy="288275"/>
          </a:xfrm>
        </p:grpSpPr>
        <p:sp>
          <p:nvSpPr>
            <p:cNvPr id="7047" name="Google Shape;7047;p6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3"/>
          <p:cNvGrpSpPr/>
          <p:nvPr/>
        </p:nvGrpSpPr>
        <p:grpSpPr>
          <a:xfrm>
            <a:off x="1716514" y="3650352"/>
            <a:ext cx="366364" cy="367290"/>
            <a:chOff x="-61354875" y="4101525"/>
            <a:chExt cx="316650" cy="317450"/>
          </a:xfrm>
        </p:grpSpPr>
        <p:sp>
          <p:nvSpPr>
            <p:cNvPr id="7051" name="Google Shape;7051;p6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63"/>
          <p:cNvGrpSpPr/>
          <p:nvPr/>
        </p:nvGrpSpPr>
        <p:grpSpPr>
          <a:xfrm>
            <a:off x="3932949" y="2742228"/>
            <a:ext cx="368157" cy="365699"/>
            <a:chOff x="-59470075" y="3308975"/>
            <a:chExt cx="318200" cy="316075"/>
          </a:xfrm>
        </p:grpSpPr>
        <p:sp>
          <p:nvSpPr>
            <p:cNvPr id="7054" name="Google Shape;7054;p6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63"/>
          <p:cNvGrpSpPr/>
          <p:nvPr/>
        </p:nvGrpSpPr>
        <p:grpSpPr>
          <a:xfrm>
            <a:off x="1278379" y="1377933"/>
            <a:ext cx="367261" cy="364686"/>
            <a:chOff x="-64781025" y="3361050"/>
            <a:chExt cx="317425" cy="315200"/>
          </a:xfrm>
        </p:grpSpPr>
        <p:sp>
          <p:nvSpPr>
            <p:cNvPr id="7064" name="Google Shape;7064;p6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8" name="Google Shape;7068;p63"/>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63"/>
          <p:cNvGrpSpPr/>
          <p:nvPr/>
        </p:nvGrpSpPr>
        <p:grpSpPr>
          <a:xfrm>
            <a:off x="3482779" y="1819372"/>
            <a:ext cx="382765" cy="367810"/>
            <a:chOff x="-62890750" y="3747425"/>
            <a:chExt cx="330825" cy="317900"/>
          </a:xfrm>
        </p:grpSpPr>
        <p:sp>
          <p:nvSpPr>
            <p:cNvPr id="7072" name="Google Shape;7072;p6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63"/>
          <p:cNvGrpSpPr/>
          <p:nvPr/>
        </p:nvGrpSpPr>
        <p:grpSpPr>
          <a:xfrm>
            <a:off x="3490531" y="2249009"/>
            <a:ext cx="367261" cy="366364"/>
            <a:chOff x="-62884425" y="4111775"/>
            <a:chExt cx="317425" cy="316650"/>
          </a:xfrm>
        </p:grpSpPr>
        <p:sp>
          <p:nvSpPr>
            <p:cNvPr id="7087" name="Google Shape;7087;p6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63"/>
          <p:cNvGrpSpPr/>
          <p:nvPr/>
        </p:nvGrpSpPr>
        <p:grpSpPr>
          <a:xfrm>
            <a:off x="2163165" y="2745078"/>
            <a:ext cx="365438" cy="360001"/>
            <a:chOff x="-60991775" y="3376900"/>
            <a:chExt cx="315850" cy="311150"/>
          </a:xfrm>
        </p:grpSpPr>
        <p:sp>
          <p:nvSpPr>
            <p:cNvPr id="7090" name="Google Shape;7090;p6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63"/>
          <p:cNvGrpSpPr/>
          <p:nvPr/>
        </p:nvGrpSpPr>
        <p:grpSpPr>
          <a:xfrm>
            <a:off x="2162702" y="3195942"/>
            <a:ext cx="366364" cy="359075"/>
            <a:chOff x="-60988625" y="3740800"/>
            <a:chExt cx="316650" cy="310350"/>
          </a:xfrm>
        </p:grpSpPr>
        <p:sp>
          <p:nvSpPr>
            <p:cNvPr id="7094" name="Google Shape;7094;p6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63"/>
          <p:cNvGrpSpPr/>
          <p:nvPr/>
        </p:nvGrpSpPr>
        <p:grpSpPr>
          <a:xfrm>
            <a:off x="2162702" y="3651393"/>
            <a:ext cx="366364" cy="365207"/>
            <a:chOff x="-60987850" y="4100950"/>
            <a:chExt cx="316650" cy="315650"/>
          </a:xfrm>
        </p:grpSpPr>
        <p:sp>
          <p:nvSpPr>
            <p:cNvPr id="7098" name="Google Shape;7098;p6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63"/>
          <p:cNvGrpSpPr/>
          <p:nvPr/>
        </p:nvGrpSpPr>
        <p:grpSpPr>
          <a:xfrm>
            <a:off x="3932486" y="3196853"/>
            <a:ext cx="369083" cy="357253"/>
            <a:chOff x="-59447250" y="3706150"/>
            <a:chExt cx="319000" cy="308775"/>
          </a:xfrm>
        </p:grpSpPr>
        <p:sp>
          <p:nvSpPr>
            <p:cNvPr id="7104" name="Google Shape;7104;p6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63"/>
          <p:cNvGrpSpPr/>
          <p:nvPr/>
        </p:nvGrpSpPr>
        <p:grpSpPr>
          <a:xfrm>
            <a:off x="1721214" y="1378164"/>
            <a:ext cx="368186" cy="364224"/>
            <a:chOff x="-64406125" y="3362225"/>
            <a:chExt cx="318225" cy="314800"/>
          </a:xfrm>
        </p:grpSpPr>
        <p:sp>
          <p:nvSpPr>
            <p:cNvPr id="7109" name="Google Shape;7109;p6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1" name="Google Shape;7111;p63"/>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2" name="Google Shape;7112;p63"/>
          <p:cNvGrpSpPr/>
          <p:nvPr/>
        </p:nvGrpSpPr>
        <p:grpSpPr>
          <a:xfrm>
            <a:off x="1721677" y="2249009"/>
            <a:ext cx="367261" cy="366364"/>
            <a:chOff x="-64410850" y="4094450"/>
            <a:chExt cx="317425" cy="316650"/>
          </a:xfrm>
        </p:grpSpPr>
        <p:sp>
          <p:nvSpPr>
            <p:cNvPr id="7113" name="Google Shape;7113;p6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6" name="Google Shape;7116;p63"/>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7" name="Google Shape;7117;p63"/>
          <p:cNvGrpSpPr/>
          <p:nvPr/>
        </p:nvGrpSpPr>
        <p:grpSpPr>
          <a:xfrm>
            <a:off x="3943225" y="1819083"/>
            <a:ext cx="365467" cy="368389"/>
            <a:chOff x="-62516625" y="3743175"/>
            <a:chExt cx="315875" cy="318400"/>
          </a:xfrm>
        </p:grpSpPr>
        <p:sp>
          <p:nvSpPr>
            <p:cNvPr id="7118" name="Google Shape;7118;p6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63"/>
          <p:cNvGrpSpPr/>
          <p:nvPr/>
        </p:nvGrpSpPr>
        <p:grpSpPr>
          <a:xfrm>
            <a:off x="3950065" y="2269054"/>
            <a:ext cx="351786" cy="326274"/>
            <a:chOff x="-62511900" y="4129100"/>
            <a:chExt cx="304050" cy="282000"/>
          </a:xfrm>
        </p:grpSpPr>
        <p:sp>
          <p:nvSpPr>
            <p:cNvPr id="7121" name="Google Shape;7121;p6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63"/>
          <p:cNvGrpSpPr/>
          <p:nvPr/>
        </p:nvGrpSpPr>
        <p:grpSpPr>
          <a:xfrm>
            <a:off x="2628187" y="2741448"/>
            <a:ext cx="310770" cy="367261"/>
            <a:chOff x="-60597975" y="3367475"/>
            <a:chExt cx="268600" cy="317425"/>
          </a:xfrm>
        </p:grpSpPr>
        <p:sp>
          <p:nvSpPr>
            <p:cNvPr id="7127" name="Google Shape;7127;p6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2" name="Google Shape;7132;p63"/>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3" name="Google Shape;7133;p63"/>
          <p:cNvGrpSpPr/>
          <p:nvPr/>
        </p:nvGrpSpPr>
        <p:grpSpPr>
          <a:xfrm>
            <a:off x="2600390" y="3702764"/>
            <a:ext cx="366364" cy="262465"/>
            <a:chOff x="-60621600" y="4145650"/>
            <a:chExt cx="316650" cy="226850"/>
          </a:xfrm>
        </p:grpSpPr>
        <p:sp>
          <p:nvSpPr>
            <p:cNvPr id="7134" name="Google Shape;7134;p6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3"/>
          <p:cNvGrpSpPr/>
          <p:nvPr/>
        </p:nvGrpSpPr>
        <p:grpSpPr>
          <a:xfrm>
            <a:off x="3937042" y="3651263"/>
            <a:ext cx="359972" cy="365467"/>
            <a:chOff x="-59400775" y="4084200"/>
            <a:chExt cx="311125" cy="315875"/>
          </a:xfrm>
        </p:grpSpPr>
        <p:sp>
          <p:nvSpPr>
            <p:cNvPr id="7138" name="Google Shape;7138;p6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3"/>
          <p:cNvGrpSpPr/>
          <p:nvPr/>
        </p:nvGrpSpPr>
        <p:grpSpPr>
          <a:xfrm>
            <a:off x="2161136" y="1377094"/>
            <a:ext cx="365438" cy="366364"/>
            <a:chOff x="-64044600" y="3360375"/>
            <a:chExt cx="315850" cy="316650"/>
          </a:xfrm>
        </p:grpSpPr>
        <p:sp>
          <p:nvSpPr>
            <p:cNvPr id="7145" name="Google Shape;7145;p6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3"/>
          <p:cNvGrpSpPr/>
          <p:nvPr/>
        </p:nvGrpSpPr>
        <p:grpSpPr>
          <a:xfrm>
            <a:off x="2187559" y="1819647"/>
            <a:ext cx="312592" cy="367261"/>
            <a:chOff x="-64022550" y="3727425"/>
            <a:chExt cx="270175" cy="317425"/>
          </a:xfrm>
        </p:grpSpPr>
        <p:sp>
          <p:nvSpPr>
            <p:cNvPr id="7149" name="Google Shape;7149;p6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63"/>
          <p:cNvGrpSpPr/>
          <p:nvPr/>
        </p:nvGrpSpPr>
        <p:grpSpPr>
          <a:xfrm>
            <a:off x="2211697" y="2248547"/>
            <a:ext cx="264317" cy="367290"/>
            <a:chOff x="-64001300" y="4093650"/>
            <a:chExt cx="228450" cy="317450"/>
          </a:xfrm>
        </p:grpSpPr>
        <p:sp>
          <p:nvSpPr>
            <p:cNvPr id="7153" name="Google Shape;7153;p6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63"/>
          <p:cNvGrpSpPr/>
          <p:nvPr/>
        </p:nvGrpSpPr>
        <p:grpSpPr>
          <a:xfrm>
            <a:off x="830701" y="2741838"/>
            <a:ext cx="359972" cy="366480"/>
            <a:chOff x="-62148800" y="3377700"/>
            <a:chExt cx="311125" cy="316750"/>
          </a:xfrm>
        </p:grpSpPr>
        <p:sp>
          <p:nvSpPr>
            <p:cNvPr id="7158" name="Google Shape;7158;p6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3"/>
          <p:cNvGrpSpPr/>
          <p:nvPr/>
        </p:nvGrpSpPr>
        <p:grpSpPr>
          <a:xfrm>
            <a:off x="826608" y="3191835"/>
            <a:ext cx="368157" cy="367290"/>
            <a:chOff x="-62154300" y="3743950"/>
            <a:chExt cx="318200" cy="317450"/>
          </a:xfrm>
        </p:grpSpPr>
        <p:sp>
          <p:nvSpPr>
            <p:cNvPr id="7161" name="Google Shape;7161;p6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63"/>
          <p:cNvGrpSpPr/>
          <p:nvPr/>
        </p:nvGrpSpPr>
        <p:grpSpPr>
          <a:xfrm>
            <a:off x="826594" y="3650815"/>
            <a:ext cx="368186" cy="366364"/>
            <a:chOff x="-62151950" y="4111775"/>
            <a:chExt cx="318225" cy="316650"/>
          </a:xfrm>
        </p:grpSpPr>
        <p:sp>
          <p:nvSpPr>
            <p:cNvPr id="7164" name="Google Shape;7164;p6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3"/>
          <p:cNvGrpSpPr/>
          <p:nvPr/>
        </p:nvGrpSpPr>
        <p:grpSpPr>
          <a:xfrm>
            <a:off x="3045218" y="2741361"/>
            <a:ext cx="368157" cy="367434"/>
            <a:chOff x="-60254550" y="3367325"/>
            <a:chExt cx="318200" cy="317575"/>
          </a:xfrm>
        </p:grpSpPr>
        <p:sp>
          <p:nvSpPr>
            <p:cNvPr id="7169" name="Google Shape;7169;p6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63"/>
          <p:cNvGrpSpPr/>
          <p:nvPr/>
        </p:nvGrpSpPr>
        <p:grpSpPr>
          <a:xfrm>
            <a:off x="3046115" y="3192355"/>
            <a:ext cx="366364" cy="366248"/>
            <a:chOff x="-60255350" y="3733825"/>
            <a:chExt cx="316650" cy="316550"/>
          </a:xfrm>
        </p:grpSpPr>
        <p:sp>
          <p:nvSpPr>
            <p:cNvPr id="7174" name="Google Shape;7174;p6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3"/>
          <p:cNvGrpSpPr/>
          <p:nvPr/>
        </p:nvGrpSpPr>
        <p:grpSpPr>
          <a:xfrm>
            <a:off x="3073912" y="3651263"/>
            <a:ext cx="310770" cy="365467"/>
            <a:chOff x="-60232500" y="4101525"/>
            <a:chExt cx="268600" cy="315875"/>
          </a:xfrm>
        </p:grpSpPr>
        <p:sp>
          <p:nvSpPr>
            <p:cNvPr id="7182" name="Google Shape;7182;p6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4" name="Google Shape;7184;p63"/>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5" name="Google Shape;7185;p63"/>
          <p:cNvGrpSpPr/>
          <p:nvPr/>
        </p:nvGrpSpPr>
        <p:grpSpPr>
          <a:xfrm>
            <a:off x="2606912" y="1377094"/>
            <a:ext cx="368186" cy="366364"/>
            <a:chOff x="-63679950" y="3360375"/>
            <a:chExt cx="318225" cy="316650"/>
          </a:xfrm>
        </p:grpSpPr>
        <p:sp>
          <p:nvSpPr>
            <p:cNvPr id="7186" name="Google Shape;7186;p6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63"/>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1" name="Google Shape;7191;p63"/>
          <p:cNvGrpSpPr/>
          <p:nvPr/>
        </p:nvGrpSpPr>
        <p:grpSpPr>
          <a:xfrm>
            <a:off x="2605539" y="2248431"/>
            <a:ext cx="370934" cy="367521"/>
            <a:chOff x="-63679950" y="4093450"/>
            <a:chExt cx="320600" cy="317650"/>
          </a:xfrm>
        </p:grpSpPr>
        <p:sp>
          <p:nvSpPr>
            <p:cNvPr id="7192" name="Google Shape;7192;p6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3"/>
          <p:cNvGrpSpPr/>
          <p:nvPr/>
        </p:nvGrpSpPr>
        <p:grpSpPr>
          <a:xfrm>
            <a:off x="1265656" y="2741433"/>
            <a:ext cx="366364" cy="367290"/>
            <a:chOff x="-61784125" y="3377700"/>
            <a:chExt cx="316650" cy="317450"/>
          </a:xfrm>
        </p:grpSpPr>
        <p:sp>
          <p:nvSpPr>
            <p:cNvPr id="7196" name="Google Shape;7196;p6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3"/>
          <p:cNvGrpSpPr/>
          <p:nvPr/>
        </p:nvGrpSpPr>
        <p:grpSpPr>
          <a:xfrm>
            <a:off x="1265656" y="3191835"/>
            <a:ext cx="366364" cy="367290"/>
            <a:chOff x="-61783350" y="3743950"/>
            <a:chExt cx="316650" cy="317450"/>
          </a:xfrm>
        </p:grpSpPr>
        <p:sp>
          <p:nvSpPr>
            <p:cNvPr id="7204" name="Google Shape;7204;p6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63"/>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3"/>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3"/>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9" name="Google Shape;7209;p63"/>
          <p:cNvGrpSpPr/>
          <p:nvPr/>
        </p:nvGrpSpPr>
        <p:grpSpPr>
          <a:xfrm>
            <a:off x="3487080" y="3651668"/>
            <a:ext cx="369112" cy="364657"/>
            <a:chOff x="-59869425" y="4102225"/>
            <a:chExt cx="319025" cy="315175"/>
          </a:xfrm>
        </p:grpSpPr>
        <p:sp>
          <p:nvSpPr>
            <p:cNvPr id="7210" name="Google Shape;7210;p6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3"/>
          <p:cNvGrpSpPr/>
          <p:nvPr/>
        </p:nvGrpSpPr>
        <p:grpSpPr>
          <a:xfrm>
            <a:off x="2605883" y="4120490"/>
            <a:ext cx="366364" cy="365467"/>
            <a:chOff x="-59029025" y="3711650"/>
            <a:chExt cx="316650" cy="315875"/>
          </a:xfrm>
        </p:grpSpPr>
        <p:sp>
          <p:nvSpPr>
            <p:cNvPr id="7215" name="Google Shape;7215;p6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63"/>
          <p:cNvGrpSpPr/>
          <p:nvPr/>
        </p:nvGrpSpPr>
        <p:grpSpPr>
          <a:xfrm>
            <a:off x="4841373" y="1398014"/>
            <a:ext cx="351940" cy="348188"/>
            <a:chOff x="581525" y="3254850"/>
            <a:chExt cx="297750" cy="294575"/>
          </a:xfrm>
        </p:grpSpPr>
        <p:sp>
          <p:nvSpPr>
            <p:cNvPr id="7223" name="Google Shape;7223;p6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63"/>
          <p:cNvGrpSpPr/>
          <p:nvPr/>
        </p:nvGrpSpPr>
        <p:grpSpPr>
          <a:xfrm>
            <a:off x="4840442" y="1836950"/>
            <a:ext cx="353802" cy="351497"/>
            <a:chOff x="580725" y="3617925"/>
            <a:chExt cx="299325" cy="297375"/>
          </a:xfrm>
        </p:grpSpPr>
        <p:sp>
          <p:nvSpPr>
            <p:cNvPr id="7227" name="Google Shape;7227;p6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3"/>
          <p:cNvGrpSpPr/>
          <p:nvPr/>
        </p:nvGrpSpPr>
        <p:grpSpPr>
          <a:xfrm>
            <a:off x="4842304" y="2284140"/>
            <a:ext cx="350079" cy="350079"/>
            <a:chOff x="583100" y="3982600"/>
            <a:chExt cx="296175" cy="296175"/>
          </a:xfrm>
        </p:grpSpPr>
        <p:sp>
          <p:nvSpPr>
            <p:cNvPr id="7233" name="Google Shape;7233;p6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3"/>
          <p:cNvGrpSpPr/>
          <p:nvPr/>
        </p:nvGrpSpPr>
        <p:grpSpPr>
          <a:xfrm>
            <a:off x="7074918" y="1397764"/>
            <a:ext cx="307231" cy="348690"/>
            <a:chOff x="2423775" y="3226875"/>
            <a:chExt cx="259925" cy="295000"/>
          </a:xfrm>
        </p:grpSpPr>
        <p:sp>
          <p:nvSpPr>
            <p:cNvPr id="7241" name="Google Shape;7241;p6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63"/>
          <p:cNvGrpSpPr/>
          <p:nvPr/>
        </p:nvGrpSpPr>
        <p:grpSpPr>
          <a:xfrm>
            <a:off x="7052106" y="1839049"/>
            <a:ext cx="352857" cy="347301"/>
            <a:chOff x="2404875" y="3592725"/>
            <a:chExt cx="298525" cy="293825"/>
          </a:xfrm>
        </p:grpSpPr>
        <p:sp>
          <p:nvSpPr>
            <p:cNvPr id="7245" name="Google Shape;7245;p6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63"/>
          <p:cNvGrpSpPr/>
          <p:nvPr/>
        </p:nvGrpSpPr>
        <p:grpSpPr>
          <a:xfrm>
            <a:off x="7053036" y="2284614"/>
            <a:ext cx="350995" cy="349133"/>
            <a:chOff x="2404875" y="3955825"/>
            <a:chExt cx="296950" cy="295375"/>
          </a:xfrm>
        </p:grpSpPr>
        <p:sp>
          <p:nvSpPr>
            <p:cNvPr id="7249" name="Google Shape;7249;p6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63"/>
          <p:cNvGrpSpPr/>
          <p:nvPr/>
        </p:nvGrpSpPr>
        <p:grpSpPr>
          <a:xfrm>
            <a:off x="5747016" y="2748808"/>
            <a:ext cx="349163" cy="350079"/>
            <a:chOff x="4263650" y="3235150"/>
            <a:chExt cx="295400" cy="296175"/>
          </a:xfrm>
        </p:grpSpPr>
        <p:sp>
          <p:nvSpPr>
            <p:cNvPr id="7254" name="Google Shape;7254;p6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3"/>
          <p:cNvGrpSpPr/>
          <p:nvPr/>
        </p:nvGrpSpPr>
        <p:grpSpPr>
          <a:xfrm>
            <a:off x="5744696" y="3207969"/>
            <a:ext cx="353802" cy="327739"/>
            <a:chOff x="4266025" y="3609275"/>
            <a:chExt cx="299325" cy="277275"/>
          </a:xfrm>
        </p:grpSpPr>
        <p:sp>
          <p:nvSpPr>
            <p:cNvPr id="7260" name="Google Shape;7260;p6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63"/>
          <p:cNvGrpSpPr/>
          <p:nvPr/>
        </p:nvGrpSpPr>
        <p:grpSpPr>
          <a:xfrm>
            <a:off x="5745154" y="3673356"/>
            <a:ext cx="352886" cy="349133"/>
            <a:chOff x="4263650" y="3963700"/>
            <a:chExt cx="298550" cy="295375"/>
          </a:xfrm>
        </p:grpSpPr>
        <p:sp>
          <p:nvSpPr>
            <p:cNvPr id="7263" name="Google Shape;7263;p6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63"/>
          <p:cNvGrpSpPr/>
          <p:nvPr/>
        </p:nvGrpSpPr>
        <p:grpSpPr>
          <a:xfrm>
            <a:off x="8023491" y="2748809"/>
            <a:ext cx="226264" cy="350079"/>
            <a:chOff x="6164975" y="3211525"/>
            <a:chExt cx="191425" cy="296175"/>
          </a:xfrm>
        </p:grpSpPr>
        <p:sp>
          <p:nvSpPr>
            <p:cNvPr id="7271" name="Google Shape;7271;p6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63"/>
          <p:cNvGrpSpPr/>
          <p:nvPr/>
        </p:nvGrpSpPr>
        <p:grpSpPr>
          <a:xfrm>
            <a:off x="5285528" y="1397084"/>
            <a:ext cx="352886" cy="350049"/>
            <a:chOff x="946175" y="3253275"/>
            <a:chExt cx="298550" cy="296150"/>
          </a:xfrm>
        </p:grpSpPr>
        <p:sp>
          <p:nvSpPr>
            <p:cNvPr id="7279" name="Google Shape;7279;p6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63"/>
          <p:cNvGrpSpPr/>
          <p:nvPr/>
        </p:nvGrpSpPr>
        <p:grpSpPr>
          <a:xfrm>
            <a:off x="5286459" y="1839048"/>
            <a:ext cx="351024" cy="347301"/>
            <a:chOff x="946175" y="3619500"/>
            <a:chExt cx="296975" cy="293825"/>
          </a:xfrm>
        </p:grpSpPr>
        <p:sp>
          <p:nvSpPr>
            <p:cNvPr id="7285" name="Google Shape;7285;p6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63"/>
          <p:cNvGrpSpPr/>
          <p:nvPr/>
        </p:nvGrpSpPr>
        <p:grpSpPr>
          <a:xfrm>
            <a:off x="5286001" y="2283682"/>
            <a:ext cx="351940" cy="350995"/>
            <a:chOff x="944600" y="3981825"/>
            <a:chExt cx="297750" cy="296950"/>
          </a:xfrm>
        </p:grpSpPr>
        <p:sp>
          <p:nvSpPr>
            <p:cNvPr id="7292" name="Google Shape;7292;p6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3"/>
          <p:cNvGrpSpPr/>
          <p:nvPr/>
        </p:nvGrpSpPr>
        <p:grpSpPr>
          <a:xfrm>
            <a:off x="7502937" y="1397542"/>
            <a:ext cx="350079" cy="349133"/>
            <a:chOff x="2768750" y="3227275"/>
            <a:chExt cx="296175" cy="295375"/>
          </a:xfrm>
        </p:grpSpPr>
        <p:sp>
          <p:nvSpPr>
            <p:cNvPr id="7297" name="Google Shape;7297;p6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63"/>
          <p:cNvGrpSpPr/>
          <p:nvPr/>
        </p:nvGrpSpPr>
        <p:grpSpPr>
          <a:xfrm>
            <a:off x="7523888" y="1838414"/>
            <a:ext cx="308177" cy="348572"/>
            <a:chOff x="2786075" y="3591800"/>
            <a:chExt cx="260725" cy="294900"/>
          </a:xfrm>
        </p:grpSpPr>
        <p:sp>
          <p:nvSpPr>
            <p:cNvPr id="7306" name="Google Shape;7306;p6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3"/>
          <p:cNvGrpSpPr/>
          <p:nvPr/>
        </p:nvGrpSpPr>
        <p:grpSpPr>
          <a:xfrm>
            <a:off x="7564387" y="2284141"/>
            <a:ext cx="227180" cy="350079"/>
            <a:chOff x="2819150" y="3955025"/>
            <a:chExt cx="192200" cy="296175"/>
          </a:xfrm>
        </p:grpSpPr>
        <p:sp>
          <p:nvSpPr>
            <p:cNvPr id="7312" name="Google Shape;7312;p6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3"/>
          <p:cNvGrpSpPr/>
          <p:nvPr/>
        </p:nvGrpSpPr>
        <p:grpSpPr>
          <a:xfrm>
            <a:off x="6188160" y="2749739"/>
            <a:ext cx="349133" cy="348217"/>
            <a:chOff x="4629125" y="3235150"/>
            <a:chExt cx="295375" cy="294600"/>
          </a:xfrm>
        </p:grpSpPr>
        <p:sp>
          <p:nvSpPr>
            <p:cNvPr id="7317" name="Google Shape;7317;p6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3"/>
          <p:cNvGrpSpPr/>
          <p:nvPr/>
        </p:nvGrpSpPr>
        <p:grpSpPr>
          <a:xfrm>
            <a:off x="6188145" y="3197272"/>
            <a:ext cx="349163" cy="349133"/>
            <a:chOff x="4628325" y="3599825"/>
            <a:chExt cx="295400" cy="295375"/>
          </a:xfrm>
        </p:grpSpPr>
        <p:sp>
          <p:nvSpPr>
            <p:cNvPr id="7323" name="Google Shape;7323;p6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63"/>
          <p:cNvGrpSpPr/>
          <p:nvPr/>
        </p:nvGrpSpPr>
        <p:grpSpPr>
          <a:xfrm>
            <a:off x="6209096" y="3672883"/>
            <a:ext cx="307261" cy="350079"/>
            <a:chOff x="4645650" y="3962900"/>
            <a:chExt cx="259950" cy="296175"/>
          </a:xfrm>
        </p:grpSpPr>
        <p:sp>
          <p:nvSpPr>
            <p:cNvPr id="7336" name="Google Shape;7336;p6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63"/>
          <p:cNvGrpSpPr/>
          <p:nvPr/>
        </p:nvGrpSpPr>
        <p:grpSpPr>
          <a:xfrm>
            <a:off x="7962056" y="3197745"/>
            <a:ext cx="349133" cy="348188"/>
            <a:chOff x="6143725" y="3582500"/>
            <a:chExt cx="295375" cy="294575"/>
          </a:xfrm>
        </p:grpSpPr>
        <p:sp>
          <p:nvSpPr>
            <p:cNvPr id="7343" name="Google Shape;7343;p6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3"/>
          <p:cNvGrpSpPr/>
          <p:nvPr/>
        </p:nvGrpSpPr>
        <p:grpSpPr>
          <a:xfrm>
            <a:off x="5730883" y="1397084"/>
            <a:ext cx="350995" cy="350049"/>
            <a:chOff x="1310075" y="3253275"/>
            <a:chExt cx="296950" cy="296150"/>
          </a:xfrm>
        </p:grpSpPr>
        <p:sp>
          <p:nvSpPr>
            <p:cNvPr id="7351" name="Google Shape;7351;p6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63"/>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5" name="Google Shape;7355;p63"/>
          <p:cNvGrpSpPr/>
          <p:nvPr/>
        </p:nvGrpSpPr>
        <p:grpSpPr>
          <a:xfrm>
            <a:off x="5730410" y="2283343"/>
            <a:ext cx="351941" cy="351675"/>
            <a:chOff x="1310075" y="3980250"/>
            <a:chExt cx="297750" cy="297525"/>
          </a:xfrm>
        </p:grpSpPr>
        <p:sp>
          <p:nvSpPr>
            <p:cNvPr id="7356" name="Google Shape;7356;p6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3"/>
          <p:cNvGrpSpPr/>
          <p:nvPr/>
        </p:nvGrpSpPr>
        <p:grpSpPr>
          <a:xfrm>
            <a:off x="7995198" y="1397542"/>
            <a:ext cx="266305" cy="349133"/>
            <a:chOff x="3167275" y="3227275"/>
            <a:chExt cx="225300" cy="295375"/>
          </a:xfrm>
        </p:grpSpPr>
        <p:sp>
          <p:nvSpPr>
            <p:cNvPr id="7361" name="Google Shape;7361;p6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6" name="Google Shape;7366;p63"/>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7" name="Google Shape;7367;p63"/>
          <p:cNvGrpSpPr/>
          <p:nvPr/>
        </p:nvGrpSpPr>
        <p:grpSpPr>
          <a:xfrm>
            <a:off x="7952380" y="2284599"/>
            <a:ext cx="351940" cy="349163"/>
            <a:chOff x="3133425" y="3955025"/>
            <a:chExt cx="297750" cy="295400"/>
          </a:xfrm>
        </p:grpSpPr>
        <p:sp>
          <p:nvSpPr>
            <p:cNvPr id="7368" name="Google Shape;7368;p6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3"/>
          <p:cNvGrpSpPr/>
          <p:nvPr/>
        </p:nvGrpSpPr>
        <p:grpSpPr>
          <a:xfrm>
            <a:off x="6632554" y="2748187"/>
            <a:ext cx="350079" cy="351320"/>
            <a:chOff x="4991425" y="3234750"/>
            <a:chExt cx="296175" cy="297225"/>
          </a:xfrm>
        </p:grpSpPr>
        <p:sp>
          <p:nvSpPr>
            <p:cNvPr id="7372" name="Google Shape;7372;p6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3"/>
          <p:cNvGrpSpPr/>
          <p:nvPr/>
        </p:nvGrpSpPr>
        <p:grpSpPr>
          <a:xfrm>
            <a:off x="6632554" y="3217750"/>
            <a:ext cx="350079" cy="308177"/>
            <a:chOff x="4991425" y="3617150"/>
            <a:chExt cx="296175" cy="260725"/>
          </a:xfrm>
        </p:grpSpPr>
        <p:sp>
          <p:nvSpPr>
            <p:cNvPr id="7379" name="Google Shape;7379;p6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3"/>
          <p:cNvGrpSpPr/>
          <p:nvPr/>
        </p:nvGrpSpPr>
        <p:grpSpPr>
          <a:xfrm>
            <a:off x="6709827" y="3673341"/>
            <a:ext cx="195532" cy="349163"/>
            <a:chOff x="5056800" y="3962900"/>
            <a:chExt cx="165425" cy="295400"/>
          </a:xfrm>
        </p:grpSpPr>
        <p:sp>
          <p:nvSpPr>
            <p:cNvPr id="7387" name="Google Shape;7387;p6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63"/>
          <p:cNvGrpSpPr/>
          <p:nvPr/>
        </p:nvGrpSpPr>
        <p:grpSpPr>
          <a:xfrm>
            <a:off x="7961125" y="3673357"/>
            <a:ext cx="350995" cy="349133"/>
            <a:chOff x="6168925" y="3936925"/>
            <a:chExt cx="296950" cy="295375"/>
          </a:xfrm>
        </p:grpSpPr>
        <p:sp>
          <p:nvSpPr>
            <p:cNvPr id="7391" name="Google Shape;7391;p6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63"/>
          <p:cNvGrpSpPr/>
          <p:nvPr/>
        </p:nvGrpSpPr>
        <p:grpSpPr>
          <a:xfrm>
            <a:off x="6174844" y="1390429"/>
            <a:ext cx="348188" cy="349133"/>
            <a:chOff x="1674750" y="3254050"/>
            <a:chExt cx="294575" cy="295375"/>
          </a:xfrm>
        </p:grpSpPr>
        <p:sp>
          <p:nvSpPr>
            <p:cNvPr id="7398" name="Google Shape;7398;p6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3"/>
          <p:cNvGrpSpPr/>
          <p:nvPr/>
        </p:nvGrpSpPr>
        <p:grpSpPr>
          <a:xfrm>
            <a:off x="6189239" y="1838132"/>
            <a:ext cx="319347" cy="349133"/>
            <a:chOff x="1687350" y="3618725"/>
            <a:chExt cx="270175" cy="295375"/>
          </a:xfrm>
        </p:grpSpPr>
        <p:sp>
          <p:nvSpPr>
            <p:cNvPr id="7402" name="Google Shape;7402;p6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63"/>
          <p:cNvGrpSpPr/>
          <p:nvPr/>
        </p:nvGrpSpPr>
        <p:grpSpPr>
          <a:xfrm>
            <a:off x="6172942" y="2284613"/>
            <a:ext cx="351940" cy="349133"/>
            <a:chOff x="1672375" y="3982600"/>
            <a:chExt cx="297750" cy="295375"/>
          </a:xfrm>
        </p:grpSpPr>
        <p:sp>
          <p:nvSpPr>
            <p:cNvPr id="7406" name="Google Shape;7406;p6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3"/>
          <p:cNvGrpSpPr/>
          <p:nvPr/>
        </p:nvGrpSpPr>
        <p:grpSpPr>
          <a:xfrm>
            <a:off x="4864934" y="2748808"/>
            <a:ext cx="350079" cy="350079"/>
            <a:chOff x="3497300" y="3227275"/>
            <a:chExt cx="296175" cy="296175"/>
          </a:xfrm>
        </p:grpSpPr>
        <p:sp>
          <p:nvSpPr>
            <p:cNvPr id="7410" name="Google Shape;7410;p6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3"/>
          <p:cNvGrpSpPr/>
          <p:nvPr/>
        </p:nvGrpSpPr>
        <p:grpSpPr>
          <a:xfrm>
            <a:off x="4865407" y="3198203"/>
            <a:ext cx="349133" cy="347272"/>
            <a:chOff x="3497300" y="3591950"/>
            <a:chExt cx="295375" cy="293800"/>
          </a:xfrm>
        </p:grpSpPr>
        <p:sp>
          <p:nvSpPr>
            <p:cNvPr id="7419" name="Google Shape;7419;p6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63"/>
          <p:cNvGrpSpPr/>
          <p:nvPr/>
        </p:nvGrpSpPr>
        <p:grpSpPr>
          <a:xfrm>
            <a:off x="4865407" y="3673341"/>
            <a:ext cx="349133" cy="349163"/>
            <a:chOff x="3497300" y="3955025"/>
            <a:chExt cx="295375" cy="295400"/>
          </a:xfrm>
        </p:grpSpPr>
        <p:sp>
          <p:nvSpPr>
            <p:cNvPr id="7428" name="Google Shape;7428;p6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63"/>
          <p:cNvGrpSpPr/>
          <p:nvPr/>
        </p:nvGrpSpPr>
        <p:grpSpPr>
          <a:xfrm>
            <a:off x="7089979" y="2749532"/>
            <a:ext cx="327739" cy="348631"/>
            <a:chOff x="5364750" y="3235150"/>
            <a:chExt cx="277275" cy="294950"/>
          </a:xfrm>
        </p:grpSpPr>
        <p:sp>
          <p:nvSpPr>
            <p:cNvPr id="7432" name="Google Shape;7432;p6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63"/>
          <p:cNvGrpSpPr/>
          <p:nvPr/>
        </p:nvGrpSpPr>
        <p:grpSpPr>
          <a:xfrm>
            <a:off x="7078337" y="3195868"/>
            <a:ext cx="351024" cy="351941"/>
            <a:chOff x="5355300" y="3598250"/>
            <a:chExt cx="296975" cy="297750"/>
          </a:xfrm>
        </p:grpSpPr>
        <p:sp>
          <p:nvSpPr>
            <p:cNvPr id="7441" name="Google Shape;7441;p6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63"/>
          <p:cNvGrpSpPr/>
          <p:nvPr/>
        </p:nvGrpSpPr>
        <p:grpSpPr>
          <a:xfrm>
            <a:off x="7082533" y="3734790"/>
            <a:ext cx="342632" cy="226264"/>
            <a:chOff x="5358450" y="4015675"/>
            <a:chExt cx="289875" cy="191425"/>
          </a:xfrm>
        </p:grpSpPr>
        <p:sp>
          <p:nvSpPr>
            <p:cNvPr id="7450" name="Google Shape;7450;p6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3"/>
          <p:cNvGrpSpPr/>
          <p:nvPr/>
        </p:nvGrpSpPr>
        <p:grpSpPr>
          <a:xfrm>
            <a:off x="6209015" y="4117322"/>
            <a:ext cx="351024" cy="325464"/>
            <a:chOff x="6543825" y="3202075"/>
            <a:chExt cx="296975" cy="275350"/>
          </a:xfrm>
        </p:grpSpPr>
        <p:sp>
          <p:nvSpPr>
            <p:cNvPr id="7455" name="Google Shape;7455;p6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3"/>
          <p:cNvGrpSpPr/>
          <p:nvPr/>
        </p:nvGrpSpPr>
        <p:grpSpPr>
          <a:xfrm>
            <a:off x="6615996" y="1397069"/>
            <a:ext cx="350079" cy="350079"/>
            <a:chOff x="2037825" y="3254050"/>
            <a:chExt cx="296175" cy="296175"/>
          </a:xfrm>
        </p:grpSpPr>
        <p:sp>
          <p:nvSpPr>
            <p:cNvPr id="7463" name="Google Shape;7463;p6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63"/>
          <p:cNvGrpSpPr/>
          <p:nvPr/>
        </p:nvGrpSpPr>
        <p:grpSpPr>
          <a:xfrm>
            <a:off x="6614135" y="1838236"/>
            <a:ext cx="353802" cy="348926"/>
            <a:chOff x="2034675" y="3617925"/>
            <a:chExt cx="299325" cy="295200"/>
          </a:xfrm>
        </p:grpSpPr>
        <p:sp>
          <p:nvSpPr>
            <p:cNvPr id="7470" name="Google Shape;7470;p6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63"/>
          <p:cNvGrpSpPr/>
          <p:nvPr/>
        </p:nvGrpSpPr>
        <p:grpSpPr>
          <a:xfrm>
            <a:off x="6615996" y="2284613"/>
            <a:ext cx="350079" cy="349133"/>
            <a:chOff x="2037825" y="3981825"/>
            <a:chExt cx="296175" cy="295375"/>
          </a:xfrm>
        </p:grpSpPr>
        <p:sp>
          <p:nvSpPr>
            <p:cNvPr id="7476" name="Google Shape;7476;p6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3"/>
          <p:cNvGrpSpPr/>
          <p:nvPr/>
        </p:nvGrpSpPr>
        <p:grpSpPr>
          <a:xfrm>
            <a:off x="5301014" y="2780929"/>
            <a:ext cx="350079" cy="285837"/>
            <a:chOff x="3860400" y="3254050"/>
            <a:chExt cx="296175" cy="241825"/>
          </a:xfrm>
        </p:grpSpPr>
        <p:sp>
          <p:nvSpPr>
            <p:cNvPr id="7480" name="Google Shape;7480;p6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3"/>
          <p:cNvGrpSpPr/>
          <p:nvPr/>
        </p:nvGrpSpPr>
        <p:grpSpPr>
          <a:xfrm>
            <a:off x="5300541" y="3196800"/>
            <a:ext cx="351024" cy="350079"/>
            <a:chOff x="3859600" y="3591950"/>
            <a:chExt cx="296975" cy="296175"/>
          </a:xfrm>
        </p:grpSpPr>
        <p:sp>
          <p:nvSpPr>
            <p:cNvPr id="7488" name="Google Shape;7488;p6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63"/>
          <p:cNvGrpSpPr/>
          <p:nvPr/>
        </p:nvGrpSpPr>
        <p:grpSpPr>
          <a:xfrm>
            <a:off x="5301014" y="3672883"/>
            <a:ext cx="350079" cy="350079"/>
            <a:chOff x="3860400" y="3955025"/>
            <a:chExt cx="296175" cy="296175"/>
          </a:xfrm>
        </p:grpSpPr>
        <p:sp>
          <p:nvSpPr>
            <p:cNvPr id="7492" name="Google Shape;7492;p6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3"/>
          <p:cNvGrpSpPr/>
          <p:nvPr/>
        </p:nvGrpSpPr>
        <p:grpSpPr>
          <a:xfrm>
            <a:off x="7516230" y="2749281"/>
            <a:ext cx="355664" cy="349133"/>
            <a:chOff x="5716825" y="3235950"/>
            <a:chExt cx="300900" cy="295375"/>
          </a:xfrm>
        </p:grpSpPr>
        <p:sp>
          <p:nvSpPr>
            <p:cNvPr id="7498" name="Google Shape;7498;p6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3"/>
          <p:cNvGrpSpPr/>
          <p:nvPr/>
        </p:nvGrpSpPr>
        <p:grpSpPr>
          <a:xfrm>
            <a:off x="7529261" y="3207969"/>
            <a:ext cx="329601" cy="327739"/>
            <a:chOff x="5727850" y="3609275"/>
            <a:chExt cx="278850" cy="277275"/>
          </a:xfrm>
        </p:grpSpPr>
        <p:sp>
          <p:nvSpPr>
            <p:cNvPr id="7503" name="Google Shape;7503;p6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63"/>
          <p:cNvGrpSpPr/>
          <p:nvPr/>
        </p:nvGrpSpPr>
        <p:grpSpPr>
          <a:xfrm>
            <a:off x="7540446" y="3673356"/>
            <a:ext cx="307231" cy="349133"/>
            <a:chOff x="5736525" y="3963700"/>
            <a:chExt cx="259925" cy="295375"/>
          </a:xfrm>
        </p:grpSpPr>
        <p:sp>
          <p:nvSpPr>
            <p:cNvPr id="7509" name="Google Shape;7509;p6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3"/>
          <p:cNvGrpSpPr/>
          <p:nvPr/>
        </p:nvGrpSpPr>
        <p:grpSpPr>
          <a:xfrm>
            <a:off x="6632026" y="4122683"/>
            <a:ext cx="351024" cy="350079"/>
            <a:chOff x="6553275" y="3604550"/>
            <a:chExt cx="296975" cy="296175"/>
          </a:xfrm>
        </p:grpSpPr>
        <p:sp>
          <p:nvSpPr>
            <p:cNvPr id="7517" name="Google Shape;7517;p6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3" name="Google Shape;7523;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524" name="Google Shape;7524;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grpSp>
        <p:nvGrpSpPr>
          <p:cNvPr id="7529" name="Google Shape;7529;p64"/>
          <p:cNvGrpSpPr/>
          <p:nvPr/>
        </p:nvGrpSpPr>
        <p:grpSpPr>
          <a:xfrm>
            <a:off x="859032" y="1380546"/>
            <a:ext cx="294401" cy="353645"/>
            <a:chOff x="-35814600" y="3202075"/>
            <a:chExt cx="242625" cy="291450"/>
          </a:xfrm>
        </p:grpSpPr>
        <p:sp>
          <p:nvSpPr>
            <p:cNvPr id="7530" name="Google Shape;7530;p6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4"/>
          <p:cNvGrpSpPr/>
          <p:nvPr/>
        </p:nvGrpSpPr>
        <p:grpSpPr>
          <a:xfrm>
            <a:off x="829410" y="1821466"/>
            <a:ext cx="353645" cy="353888"/>
            <a:chOff x="-35839800" y="3561025"/>
            <a:chExt cx="291450" cy="291650"/>
          </a:xfrm>
        </p:grpSpPr>
        <p:sp>
          <p:nvSpPr>
            <p:cNvPr id="7538" name="Google Shape;7538;p6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64"/>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6" name="Google Shape;7546;p64"/>
          <p:cNvGrpSpPr/>
          <p:nvPr/>
        </p:nvGrpSpPr>
        <p:grpSpPr>
          <a:xfrm>
            <a:off x="3066955" y="1380546"/>
            <a:ext cx="353645" cy="353645"/>
            <a:chOff x="-34003850" y="3227275"/>
            <a:chExt cx="291450" cy="291450"/>
          </a:xfrm>
        </p:grpSpPr>
        <p:sp>
          <p:nvSpPr>
            <p:cNvPr id="7547" name="Google Shape;7547;p6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4"/>
          <p:cNvGrpSpPr/>
          <p:nvPr/>
        </p:nvGrpSpPr>
        <p:grpSpPr>
          <a:xfrm>
            <a:off x="3066485" y="1821238"/>
            <a:ext cx="354586" cy="354343"/>
            <a:chOff x="-34004625" y="3585850"/>
            <a:chExt cx="292225" cy="292025"/>
          </a:xfrm>
        </p:grpSpPr>
        <p:sp>
          <p:nvSpPr>
            <p:cNvPr id="7553" name="Google Shape;7553;p6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4"/>
          <p:cNvGrpSpPr/>
          <p:nvPr/>
        </p:nvGrpSpPr>
        <p:grpSpPr>
          <a:xfrm>
            <a:off x="3066000" y="2256439"/>
            <a:ext cx="355557" cy="354616"/>
            <a:chOff x="-34005425" y="3945575"/>
            <a:chExt cx="293025" cy="292250"/>
          </a:xfrm>
        </p:grpSpPr>
        <p:sp>
          <p:nvSpPr>
            <p:cNvPr id="7559" name="Google Shape;7559;p6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64"/>
          <p:cNvGrpSpPr/>
          <p:nvPr/>
        </p:nvGrpSpPr>
        <p:grpSpPr>
          <a:xfrm>
            <a:off x="1713099" y="2729615"/>
            <a:ext cx="358408" cy="355557"/>
            <a:chOff x="-32174975" y="3192625"/>
            <a:chExt cx="295375" cy="293025"/>
          </a:xfrm>
        </p:grpSpPr>
        <p:sp>
          <p:nvSpPr>
            <p:cNvPr id="7563" name="Google Shape;7563;p6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64"/>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4"/>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9" name="Google Shape;7569;p64"/>
          <p:cNvGrpSpPr/>
          <p:nvPr/>
        </p:nvGrpSpPr>
        <p:grpSpPr>
          <a:xfrm>
            <a:off x="3952249" y="2730570"/>
            <a:ext cx="354586" cy="353645"/>
            <a:chOff x="-30345325" y="3184750"/>
            <a:chExt cx="292225" cy="291450"/>
          </a:xfrm>
        </p:grpSpPr>
        <p:sp>
          <p:nvSpPr>
            <p:cNvPr id="7570" name="Google Shape;7570;p6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4"/>
          <p:cNvGrpSpPr/>
          <p:nvPr/>
        </p:nvGrpSpPr>
        <p:grpSpPr>
          <a:xfrm>
            <a:off x="1277001" y="1380546"/>
            <a:ext cx="353645" cy="353645"/>
            <a:chOff x="-35481425" y="3202075"/>
            <a:chExt cx="291450" cy="291450"/>
          </a:xfrm>
        </p:grpSpPr>
        <p:sp>
          <p:nvSpPr>
            <p:cNvPr id="7576" name="Google Shape;7576;p6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4"/>
          <p:cNvGrpSpPr/>
          <p:nvPr/>
        </p:nvGrpSpPr>
        <p:grpSpPr>
          <a:xfrm>
            <a:off x="1276531" y="1822072"/>
            <a:ext cx="354586" cy="352675"/>
            <a:chOff x="-35482200" y="3561225"/>
            <a:chExt cx="292225" cy="290650"/>
          </a:xfrm>
        </p:grpSpPr>
        <p:sp>
          <p:nvSpPr>
            <p:cNvPr id="7584" name="Google Shape;7584;p6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4"/>
          <p:cNvGrpSpPr/>
          <p:nvPr/>
        </p:nvGrpSpPr>
        <p:grpSpPr>
          <a:xfrm>
            <a:off x="1277001" y="2256940"/>
            <a:ext cx="353645" cy="353615"/>
            <a:chOff x="-35481425" y="3919600"/>
            <a:chExt cx="291450" cy="291425"/>
          </a:xfrm>
        </p:grpSpPr>
        <p:sp>
          <p:nvSpPr>
            <p:cNvPr id="7588" name="Google Shape;7588;p6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4"/>
          <p:cNvGrpSpPr/>
          <p:nvPr/>
        </p:nvGrpSpPr>
        <p:grpSpPr>
          <a:xfrm>
            <a:off x="3512636" y="1381031"/>
            <a:ext cx="357468" cy="352675"/>
            <a:chOff x="-33645475" y="3228075"/>
            <a:chExt cx="294600" cy="290650"/>
          </a:xfrm>
        </p:grpSpPr>
        <p:sp>
          <p:nvSpPr>
            <p:cNvPr id="7597" name="Google Shape;7597;p6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64"/>
          <p:cNvGrpSpPr/>
          <p:nvPr/>
        </p:nvGrpSpPr>
        <p:grpSpPr>
          <a:xfrm>
            <a:off x="3513606" y="1821116"/>
            <a:ext cx="355526" cy="354586"/>
            <a:chOff x="-33646250" y="3586425"/>
            <a:chExt cx="293000" cy="292225"/>
          </a:xfrm>
        </p:grpSpPr>
        <p:sp>
          <p:nvSpPr>
            <p:cNvPr id="7605" name="Google Shape;7605;p6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4"/>
          <p:cNvGrpSpPr/>
          <p:nvPr/>
        </p:nvGrpSpPr>
        <p:grpSpPr>
          <a:xfrm>
            <a:off x="3514076" y="2255969"/>
            <a:ext cx="354586" cy="355557"/>
            <a:chOff x="-33645475" y="3944800"/>
            <a:chExt cx="292225" cy="293025"/>
          </a:xfrm>
        </p:grpSpPr>
        <p:sp>
          <p:nvSpPr>
            <p:cNvPr id="7608" name="Google Shape;7608;p6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64"/>
          <p:cNvGrpSpPr/>
          <p:nvPr/>
        </p:nvGrpSpPr>
        <p:grpSpPr>
          <a:xfrm>
            <a:off x="2167295" y="2729706"/>
            <a:ext cx="352675" cy="355375"/>
            <a:chOff x="-31809525" y="3192625"/>
            <a:chExt cx="290650" cy="292875"/>
          </a:xfrm>
        </p:grpSpPr>
        <p:sp>
          <p:nvSpPr>
            <p:cNvPr id="7619" name="Google Shape;7619;p6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64"/>
          <p:cNvGrpSpPr/>
          <p:nvPr/>
        </p:nvGrpSpPr>
        <p:grpSpPr>
          <a:xfrm>
            <a:off x="2166810" y="3200258"/>
            <a:ext cx="353645" cy="355557"/>
            <a:chOff x="-31811100" y="3550975"/>
            <a:chExt cx="291450" cy="293025"/>
          </a:xfrm>
        </p:grpSpPr>
        <p:sp>
          <p:nvSpPr>
            <p:cNvPr id="7624" name="Google Shape;7624;p6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64"/>
          <p:cNvGrpSpPr/>
          <p:nvPr/>
        </p:nvGrpSpPr>
        <p:grpSpPr>
          <a:xfrm>
            <a:off x="2160606" y="3664562"/>
            <a:ext cx="366052" cy="356831"/>
            <a:chOff x="-31817400" y="3910025"/>
            <a:chExt cx="301675" cy="294075"/>
          </a:xfrm>
        </p:grpSpPr>
        <p:sp>
          <p:nvSpPr>
            <p:cNvPr id="7632" name="Google Shape;7632;p6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4"/>
          <p:cNvGrpSpPr/>
          <p:nvPr/>
        </p:nvGrpSpPr>
        <p:grpSpPr>
          <a:xfrm>
            <a:off x="3952234" y="3200743"/>
            <a:ext cx="354616" cy="354586"/>
            <a:chOff x="-30354000" y="3569100"/>
            <a:chExt cx="292250" cy="292225"/>
          </a:xfrm>
        </p:grpSpPr>
        <p:sp>
          <p:nvSpPr>
            <p:cNvPr id="7636" name="Google Shape;7636;p6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4"/>
          <p:cNvGrpSpPr/>
          <p:nvPr/>
        </p:nvGrpSpPr>
        <p:grpSpPr>
          <a:xfrm>
            <a:off x="1730812" y="1380546"/>
            <a:ext cx="342148" cy="353645"/>
            <a:chOff x="-35118325" y="3202075"/>
            <a:chExt cx="281975" cy="291450"/>
          </a:xfrm>
        </p:grpSpPr>
        <p:sp>
          <p:nvSpPr>
            <p:cNvPr id="7643" name="Google Shape;7643;p6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64"/>
          <p:cNvGrpSpPr/>
          <p:nvPr/>
        </p:nvGrpSpPr>
        <p:grpSpPr>
          <a:xfrm>
            <a:off x="1724593" y="1821799"/>
            <a:ext cx="354586" cy="353221"/>
            <a:chOff x="-35123050" y="3561225"/>
            <a:chExt cx="292225" cy="291100"/>
          </a:xfrm>
        </p:grpSpPr>
        <p:sp>
          <p:nvSpPr>
            <p:cNvPr id="7648" name="Google Shape;7648;p6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64"/>
          <p:cNvGrpSpPr/>
          <p:nvPr/>
        </p:nvGrpSpPr>
        <p:grpSpPr>
          <a:xfrm>
            <a:off x="1766652" y="2256940"/>
            <a:ext cx="270467" cy="353615"/>
            <a:chOff x="-35089175" y="3919600"/>
            <a:chExt cx="222900" cy="291425"/>
          </a:xfrm>
        </p:grpSpPr>
        <p:sp>
          <p:nvSpPr>
            <p:cNvPr id="7651" name="Google Shape;7651;p6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4"/>
          <p:cNvGrpSpPr/>
          <p:nvPr/>
        </p:nvGrpSpPr>
        <p:grpSpPr>
          <a:xfrm>
            <a:off x="3963648" y="1380303"/>
            <a:ext cx="336445" cy="354131"/>
            <a:chOff x="-33277650" y="3226875"/>
            <a:chExt cx="277275" cy="291850"/>
          </a:xfrm>
        </p:grpSpPr>
        <p:sp>
          <p:nvSpPr>
            <p:cNvPr id="7654" name="Google Shape;7654;p6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64"/>
          <p:cNvGrpSpPr/>
          <p:nvPr/>
        </p:nvGrpSpPr>
        <p:grpSpPr>
          <a:xfrm>
            <a:off x="3955048" y="1821587"/>
            <a:ext cx="353645" cy="353645"/>
            <a:chOff x="-33286325" y="3586425"/>
            <a:chExt cx="291450" cy="291450"/>
          </a:xfrm>
        </p:grpSpPr>
        <p:sp>
          <p:nvSpPr>
            <p:cNvPr id="7662" name="Google Shape;7662;p6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4"/>
          <p:cNvGrpSpPr/>
          <p:nvPr/>
        </p:nvGrpSpPr>
        <p:grpSpPr>
          <a:xfrm>
            <a:off x="3955048" y="2255969"/>
            <a:ext cx="353645" cy="355557"/>
            <a:chOff x="-33286325" y="3944800"/>
            <a:chExt cx="291450" cy="293025"/>
          </a:xfrm>
        </p:grpSpPr>
        <p:sp>
          <p:nvSpPr>
            <p:cNvPr id="7668" name="Google Shape;7668;p6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64"/>
          <p:cNvGrpSpPr/>
          <p:nvPr/>
        </p:nvGrpSpPr>
        <p:grpSpPr>
          <a:xfrm>
            <a:off x="2613445" y="2729129"/>
            <a:ext cx="353645" cy="356527"/>
            <a:chOff x="-31452725" y="3191825"/>
            <a:chExt cx="291450" cy="293825"/>
          </a:xfrm>
        </p:grpSpPr>
        <p:sp>
          <p:nvSpPr>
            <p:cNvPr id="7673" name="Google Shape;7673;p6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64"/>
          <p:cNvGrpSpPr/>
          <p:nvPr/>
        </p:nvGrpSpPr>
        <p:grpSpPr>
          <a:xfrm>
            <a:off x="2612975" y="3200744"/>
            <a:ext cx="354586" cy="354586"/>
            <a:chOff x="-31452725" y="3551775"/>
            <a:chExt cx="292225" cy="292225"/>
          </a:xfrm>
        </p:grpSpPr>
        <p:sp>
          <p:nvSpPr>
            <p:cNvPr id="7678" name="Google Shape;7678;p6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64"/>
          <p:cNvGrpSpPr/>
          <p:nvPr/>
        </p:nvGrpSpPr>
        <p:grpSpPr>
          <a:xfrm>
            <a:off x="2611534" y="3664729"/>
            <a:ext cx="357468" cy="356497"/>
            <a:chOff x="-31455100" y="3909350"/>
            <a:chExt cx="294600" cy="293800"/>
          </a:xfrm>
        </p:grpSpPr>
        <p:sp>
          <p:nvSpPr>
            <p:cNvPr id="7683" name="Google Shape;7683;p6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64"/>
          <p:cNvGrpSpPr/>
          <p:nvPr/>
        </p:nvGrpSpPr>
        <p:grpSpPr>
          <a:xfrm>
            <a:off x="3952719" y="3665684"/>
            <a:ext cx="353645" cy="354586"/>
            <a:chOff x="-30345325" y="3918800"/>
            <a:chExt cx="291450" cy="292225"/>
          </a:xfrm>
        </p:grpSpPr>
        <p:sp>
          <p:nvSpPr>
            <p:cNvPr id="7686" name="Google Shape;7686;p6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64"/>
          <p:cNvGrpSpPr/>
          <p:nvPr/>
        </p:nvGrpSpPr>
        <p:grpSpPr>
          <a:xfrm>
            <a:off x="2172184" y="1821587"/>
            <a:ext cx="353645" cy="353645"/>
            <a:chOff x="-34763900" y="3561225"/>
            <a:chExt cx="291450" cy="291450"/>
          </a:xfrm>
        </p:grpSpPr>
        <p:sp>
          <p:nvSpPr>
            <p:cNvPr id="7692" name="Google Shape;7692;p6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64"/>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6" name="Google Shape;7696;p64"/>
          <p:cNvGrpSpPr/>
          <p:nvPr/>
        </p:nvGrpSpPr>
        <p:grpSpPr>
          <a:xfrm>
            <a:off x="827081" y="2730099"/>
            <a:ext cx="354586" cy="354586"/>
            <a:chOff x="-32927950" y="3227275"/>
            <a:chExt cx="292225" cy="292225"/>
          </a:xfrm>
        </p:grpSpPr>
        <p:sp>
          <p:nvSpPr>
            <p:cNvPr id="7697" name="Google Shape;7697;p6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4"/>
          <p:cNvGrpSpPr/>
          <p:nvPr/>
        </p:nvGrpSpPr>
        <p:grpSpPr>
          <a:xfrm>
            <a:off x="826596" y="3201213"/>
            <a:ext cx="355557" cy="353645"/>
            <a:chOff x="-32927950" y="3586425"/>
            <a:chExt cx="293025" cy="291450"/>
          </a:xfrm>
        </p:grpSpPr>
        <p:sp>
          <p:nvSpPr>
            <p:cNvPr id="7703" name="Google Shape;7703;p6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4"/>
          <p:cNvGrpSpPr/>
          <p:nvPr/>
        </p:nvGrpSpPr>
        <p:grpSpPr>
          <a:xfrm>
            <a:off x="827081" y="3665198"/>
            <a:ext cx="354586" cy="355557"/>
            <a:chOff x="-32927950" y="3944800"/>
            <a:chExt cx="292225" cy="293025"/>
          </a:xfrm>
        </p:grpSpPr>
        <p:sp>
          <p:nvSpPr>
            <p:cNvPr id="7709" name="Google Shape;7709;p6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4"/>
          <p:cNvGrpSpPr/>
          <p:nvPr/>
        </p:nvGrpSpPr>
        <p:grpSpPr>
          <a:xfrm>
            <a:off x="3055873" y="2730449"/>
            <a:ext cx="354586" cy="353888"/>
            <a:chOff x="-31094350" y="3194000"/>
            <a:chExt cx="292225" cy="291650"/>
          </a:xfrm>
        </p:grpSpPr>
        <p:sp>
          <p:nvSpPr>
            <p:cNvPr id="7719" name="Google Shape;7719;p6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64"/>
          <p:cNvGrpSpPr/>
          <p:nvPr/>
        </p:nvGrpSpPr>
        <p:grpSpPr>
          <a:xfrm>
            <a:off x="3056343" y="3200941"/>
            <a:ext cx="353645" cy="354191"/>
            <a:chOff x="-31093575" y="3552550"/>
            <a:chExt cx="291450" cy="291900"/>
          </a:xfrm>
        </p:grpSpPr>
        <p:sp>
          <p:nvSpPr>
            <p:cNvPr id="7728" name="Google Shape;7728;p6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4"/>
          <p:cNvGrpSpPr/>
          <p:nvPr/>
        </p:nvGrpSpPr>
        <p:grpSpPr>
          <a:xfrm>
            <a:off x="2182711" y="1380546"/>
            <a:ext cx="332593" cy="353645"/>
            <a:chOff x="-34755225" y="3202075"/>
            <a:chExt cx="274100" cy="291450"/>
          </a:xfrm>
        </p:grpSpPr>
        <p:sp>
          <p:nvSpPr>
            <p:cNvPr id="7733" name="Google Shape;7733;p6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64"/>
          <p:cNvGrpSpPr/>
          <p:nvPr/>
        </p:nvGrpSpPr>
        <p:grpSpPr>
          <a:xfrm>
            <a:off x="3056343" y="3666169"/>
            <a:ext cx="353645" cy="353615"/>
            <a:chOff x="-31093575" y="3911725"/>
            <a:chExt cx="291450" cy="291425"/>
          </a:xfrm>
        </p:grpSpPr>
        <p:sp>
          <p:nvSpPr>
            <p:cNvPr id="7741" name="Google Shape;7741;p6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4"/>
          <p:cNvGrpSpPr/>
          <p:nvPr/>
        </p:nvGrpSpPr>
        <p:grpSpPr>
          <a:xfrm>
            <a:off x="2165773" y="4123136"/>
            <a:ext cx="356497" cy="354586"/>
            <a:chOff x="-29946000" y="3183175"/>
            <a:chExt cx="293800" cy="292225"/>
          </a:xfrm>
        </p:grpSpPr>
        <p:sp>
          <p:nvSpPr>
            <p:cNvPr id="7744" name="Google Shape;7744;p6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64"/>
          <p:cNvGrpSpPr/>
          <p:nvPr/>
        </p:nvGrpSpPr>
        <p:grpSpPr>
          <a:xfrm>
            <a:off x="2610305" y="1380289"/>
            <a:ext cx="358408" cy="354161"/>
            <a:chOff x="-34408675" y="3202075"/>
            <a:chExt cx="295375" cy="291875"/>
          </a:xfrm>
        </p:grpSpPr>
        <p:sp>
          <p:nvSpPr>
            <p:cNvPr id="7751" name="Google Shape;7751;p6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4"/>
          <p:cNvGrpSpPr/>
          <p:nvPr/>
        </p:nvGrpSpPr>
        <p:grpSpPr>
          <a:xfrm>
            <a:off x="2612216" y="1820283"/>
            <a:ext cx="354586" cy="356254"/>
            <a:chOff x="-34405525" y="3558075"/>
            <a:chExt cx="292225" cy="293600"/>
          </a:xfrm>
        </p:grpSpPr>
        <p:sp>
          <p:nvSpPr>
            <p:cNvPr id="7756" name="Google Shape;7756;p6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4"/>
          <p:cNvGrpSpPr/>
          <p:nvPr/>
        </p:nvGrpSpPr>
        <p:grpSpPr>
          <a:xfrm>
            <a:off x="2611730" y="2256940"/>
            <a:ext cx="355557" cy="353615"/>
            <a:chOff x="-34406325" y="3919600"/>
            <a:chExt cx="293025" cy="291425"/>
          </a:xfrm>
        </p:grpSpPr>
        <p:sp>
          <p:nvSpPr>
            <p:cNvPr id="7760" name="Google Shape;7760;p6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64"/>
          <p:cNvGrpSpPr/>
          <p:nvPr/>
        </p:nvGrpSpPr>
        <p:grpSpPr>
          <a:xfrm>
            <a:off x="1275628" y="2736303"/>
            <a:ext cx="353645" cy="342179"/>
            <a:chOff x="-32568800" y="3232000"/>
            <a:chExt cx="291450" cy="282000"/>
          </a:xfrm>
        </p:grpSpPr>
        <p:sp>
          <p:nvSpPr>
            <p:cNvPr id="7768" name="Google Shape;7768;p6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4"/>
          <p:cNvGrpSpPr/>
          <p:nvPr/>
        </p:nvGrpSpPr>
        <p:grpSpPr>
          <a:xfrm>
            <a:off x="1275158" y="3201213"/>
            <a:ext cx="354586" cy="353645"/>
            <a:chOff x="-32569575" y="3586425"/>
            <a:chExt cx="292225" cy="291450"/>
          </a:xfrm>
        </p:grpSpPr>
        <p:sp>
          <p:nvSpPr>
            <p:cNvPr id="7771" name="Google Shape;7771;p6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4"/>
          <p:cNvGrpSpPr/>
          <p:nvPr/>
        </p:nvGrpSpPr>
        <p:grpSpPr>
          <a:xfrm>
            <a:off x="1266073" y="3665805"/>
            <a:ext cx="372756" cy="354343"/>
            <a:chOff x="-32576675" y="3944600"/>
            <a:chExt cx="307200" cy="292025"/>
          </a:xfrm>
        </p:grpSpPr>
        <p:sp>
          <p:nvSpPr>
            <p:cNvPr id="7774" name="Google Shape;7774;p6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4"/>
          <p:cNvGrpSpPr/>
          <p:nvPr/>
        </p:nvGrpSpPr>
        <p:grpSpPr>
          <a:xfrm>
            <a:off x="3511040" y="2730100"/>
            <a:ext cx="354586" cy="354586"/>
            <a:chOff x="-30735200" y="3192625"/>
            <a:chExt cx="292225" cy="292225"/>
          </a:xfrm>
        </p:grpSpPr>
        <p:sp>
          <p:nvSpPr>
            <p:cNvPr id="7777" name="Google Shape;7777;p6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64"/>
          <p:cNvGrpSpPr/>
          <p:nvPr/>
        </p:nvGrpSpPr>
        <p:grpSpPr>
          <a:xfrm>
            <a:off x="3511040" y="3201532"/>
            <a:ext cx="354586" cy="353008"/>
            <a:chOff x="-30735200" y="3552550"/>
            <a:chExt cx="292225" cy="290925"/>
          </a:xfrm>
        </p:grpSpPr>
        <p:sp>
          <p:nvSpPr>
            <p:cNvPr id="7785" name="Google Shape;7785;p6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4"/>
          <p:cNvGrpSpPr/>
          <p:nvPr/>
        </p:nvGrpSpPr>
        <p:grpSpPr>
          <a:xfrm>
            <a:off x="3511040" y="3666154"/>
            <a:ext cx="354586" cy="353645"/>
            <a:chOff x="-30735200" y="3910925"/>
            <a:chExt cx="292225" cy="291450"/>
          </a:xfrm>
        </p:grpSpPr>
        <p:sp>
          <p:nvSpPr>
            <p:cNvPr id="7788" name="Google Shape;7788;p6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0" name="Google Shape;7790;p64"/>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64"/>
          <p:cNvGrpSpPr/>
          <p:nvPr/>
        </p:nvGrpSpPr>
        <p:grpSpPr>
          <a:xfrm>
            <a:off x="4864547" y="1375808"/>
            <a:ext cx="358971" cy="359224"/>
            <a:chOff x="-57956275" y="3197925"/>
            <a:chExt cx="319000" cy="319225"/>
          </a:xfrm>
        </p:grpSpPr>
        <p:sp>
          <p:nvSpPr>
            <p:cNvPr id="7792" name="Google Shape;7792;p6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64"/>
          <p:cNvGrpSpPr/>
          <p:nvPr/>
        </p:nvGrpSpPr>
        <p:grpSpPr>
          <a:xfrm>
            <a:off x="4886701" y="1832234"/>
            <a:ext cx="314662" cy="358971"/>
            <a:chOff x="-57940525" y="3590375"/>
            <a:chExt cx="279625" cy="319000"/>
          </a:xfrm>
        </p:grpSpPr>
        <p:sp>
          <p:nvSpPr>
            <p:cNvPr id="7800" name="Google Shape;7800;p6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4"/>
          <p:cNvGrpSpPr/>
          <p:nvPr/>
        </p:nvGrpSpPr>
        <p:grpSpPr>
          <a:xfrm>
            <a:off x="4857582" y="2273605"/>
            <a:ext cx="358099" cy="358999"/>
            <a:chOff x="-57959425" y="3982600"/>
            <a:chExt cx="318225" cy="319025"/>
          </a:xfrm>
        </p:grpSpPr>
        <p:sp>
          <p:nvSpPr>
            <p:cNvPr id="7806" name="Google Shape;7806;p6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4"/>
          <p:cNvGrpSpPr/>
          <p:nvPr/>
        </p:nvGrpSpPr>
        <p:grpSpPr>
          <a:xfrm>
            <a:off x="7057749" y="1376934"/>
            <a:ext cx="357226" cy="357226"/>
            <a:chOff x="-55987225" y="3198925"/>
            <a:chExt cx="317450" cy="317450"/>
          </a:xfrm>
        </p:grpSpPr>
        <p:sp>
          <p:nvSpPr>
            <p:cNvPr id="7811" name="Google Shape;7811;p6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4"/>
          <p:cNvGrpSpPr/>
          <p:nvPr/>
        </p:nvGrpSpPr>
        <p:grpSpPr>
          <a:xfrm>
            <a:off x="7057749" y="1832965"/>
            <a:ext cx="357226" cy="357367"/>
            <a:chOff x="-55987225" y="3591025"/>
            <a:chExt cx="317450" cy="317575"/>
          </a:xfrm>
        </p:grpSpPr>
        <p:sp>
          <p:nvSpPr>
            <p:cNvPr id="7816" name="Google Shape;7816;p6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4"/>
          <p:cNvGrpSpPr/>
          <p:nvPr/>
        </p:nvGrpSpPr>
        <p:grpSpPr>
          <a:xfrm>
            <a:off x="7071665" y="2273605"/>
            <a:ext cx="358999" cy="358999"/>
            <a:chOff x="-55988800" y="3982600"/>
            <a:chExt cx="319025" cy="319025"/>
          </a:xfrm>
        </p:grpSpPr>
        <p:sp>
          <p:nvSpPr>
            <p:cNvPr id="7822" name="Google Shape;7822;p6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4"/>
          <p:cNvGrpSpPr/>
          <p:nvPr/>
        </p:nvGrpSpPr>
        <p:grpSpPr>
          <a:xfrm>
            <a:off x="5730184" y="2731562"/>
            <a:ext cx="356326" cy="358971"/>
            <a:chOff x="-54026025" y="3192625"/>
            <a:chExt cx="316650" cy="319000"/>
          </a:xfrm>
        </p:grpSpPr>
        <p:sp>
          <p:nvSpPr>
            <p:cNvPr id="7828" name="Google Shape;7828;p6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4"/>
          <p:cNvGrpSpPr/>
          <p:nvPr/>
        </p:nvGrpSpPr>
        <p:grpSpPr>
          <a:xfrm>
            <a:off x="5750130" y="3202536"/>
            <a:ext cx="316434" cy="358099"/>
            <a:chOff x="-54007925" y="3584850"/>
            <a:chExt cx="281200" cy="318225"/>
          </a:xfrm>
        </p:grpSpPr>
        <p:sp>
          <p:nvSpPr>
            <p:cNvPr id="7837" name="Google Shape;7837;p6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4"/>
          <p:cNvGrpSpPr/>
          <p:nvPr/>
        </p:nvGrpSpPr>
        <p:grpSpPr>
          <a:xfrm>
            <a:off x="5750130" y="3664421"/>
            <a:ext cx="316434" cy="358914"/>
            <a:chOff x="-54007925" y="3975575"/>
            <a:chExt cx="281200" cy="318950"/>
          </a:xfrm>
        </p:grpSpPr>
        <p:sp>
          <p:nvSpPr>
            <p:cNvPr id="7844" name="Google Shape;7844;p6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4"/>
          <p:cNvGrpSpPr/>
          <p:nvPr/>
        </p:nvGrpSpPr>
        <p:grpSpPr>
          <a:xfrm>
            <a:off x="7984996" y="2748891"/>
            <a:ext cx="274770" cy="358492"/>
            <a:chOff x="-52005775" y="3208025"/>
            <a:chExt cx="244175" cy="318575"/>
          </a:xfrm>
        </p:grpSpPr>
        <p:sp>
          <p:nvSpPr>
            <p:cNvPr id="7849" name="Google Shape;7849;p6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4"/>
          <p:cNvGrpSpPr/>
          <p:nvPr/>
        </p:nvGrpSpPr>
        <p:grpSpPr>
          <a:xfrm>
            <a:off x="5291462" y="1376934"/>
            <a:ext cx="358099" cy="358099"/>
            <a:chOff x="-57568775" y="3198925"/>
            <a:chExt cx="318225" cy="318225"/>
          </a:xfrm>
        </p:grpSpPr>
        <p:sp>
          <p:nvSpPr>
            <p:cNvPr id="7861" name="Google Shape;7861;p6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64"/>
          <p:cNvGrpSpPr/>
          <p:nvPr/>
        </p:nvGrpSpPr>
        <p:grpSpPr>
          <a:xfrm>
            <a:off x="5313181" y="1832234"/>
            <a:ext cx="314662" cy="358099"/>
            <a:chOff x="-57549075" y="3590375"/>
            <a:chExt cx="279625" cy="318225"/>
          </a:xfrm>
        </p:grpSpPr>
        <p:sp>
          <p:nvSpPr>
            <p:cNvPr id="7868" name="Google Shape;7868;p6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64"/>
          <p:cNvGrpSpPr/>
          <p:nvPr/>
        </p:nvGrpSpPr>
        <p:grpSpPr>
          <a:xfrm>
            <a:off x="5305378" y="2273605"/>
            <a:ext cx="359871" cy="359871"/>
            <a:chOff x="-57570350" y="3982600"/>
            <a:chExt cx="319800" cy="319800"/>
          </a:xfrm>
        </p:grpSpPr>
        <p:sp>
          <p:nvSpPr>
            <p:cNvPr id="7873" name="Google Shape;7873;p6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64"/>
          <p:cNvGrpSpPr/>
          <p:nvPr/>
        </p:nvGrpSpPr>
        <p:grpSpPr>
          <a:xfrm>
            <a:off x="7520416" y="1376033"/>
            <a:ext cx="314662" cy="358999"/>
            <a:chOff x="-55576850" y="3198125"/>
            <a:chExt cx="279625" cy="319025"/>
          </a:xfrm>
        </p:grpSpPr>
        <p:sp>
          <p:nvSpPr>
            <p:cNvPr id="7878" name="Google Shape;7878;p6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64"/>
          <p:cNvGrpSpPr/>
          <p:nvPr/>
        </p:nvGrpSpPr>
        <p:grpSpPr>
          <a:xfrm>
            <a:off x="7497812" y="1832009"/>
            <a:ext cx="359871" cy="358324"/>
            <a:chOff x="-55596550" y="3590175"/>
            <a:chExt cx="319800" cy="318425"/>
          </a:xfrm>
        </p:grpSpPr>
        <p:sp>
          <p:nvSpPr>
            <p:cNvPr id="7883" name="Google Shape;7883;p6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64"/>
          <p:cNvGrpSpPr/>
          <p:nvPr/>
        </p:nvGrpSpPr>
        <p:grpSpPr>
          <a:xfrm>
            <a:off x="7513049" y="2273351"/>
            <a:ext cx="358999" cy="359252"/>
            <a:chOff x="-55595775" y="3982375"/>
            <a:chExt cx="319025" cy="319250"/>
          </a:xfrm>
        </p:grpSpPr>
        <p:sp>
          <p:nvSpPr>
            <p:cNvPr id="7888" name="Google Shape;7888;p6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64"/>
          <p:cNvGrpSpPr/>
          <p:nvPr/>
        </p:nvGrpSpPr>
        <p:grpSpPr>
          <a:xfrm>
            <a:off x="6170232" y="2731562"/>
            <a:ext cx="358999" cy="358099"/>
            <a:chOff x="-53635375" y="3192625"/>
            <a:chExt cx="319025" cy="318225"/>
          </a:xfrm>
        </p:grpSpPr>
        <p:sp>
          <p:nvSpPr>
            <p:cNvPr id="7895" name="Google Shape;7895;p6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64"/>
          <p:cNvGrpSpPr/>
          <p:nvPr/>
        </p:nvGrpSpPr>
        <p:grpSpPr>
          <a:xfrm>
            <a:off x="6192401" y="3202536"/>
            <a:ext cx="314662" cy="358999"/>
            <a:chOff x="-53615675" y="3584850"/>
            <a:chExt cx="279625" cy="319025"/>
          </a:xfrm>
        </p:grpSpPr>
        <p:sp>
          <p:nvSpPr>
            <p:cNvPr id="7899" name="Google Shape;7899;p6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64"/>
          <p:cNvGrpSpPr/>
          <p:nvPr/>
        </p:nvGrpSpPr>
        <p:grpSpPr>
          <a:xfrm>
            <a:off x="6170246" y="3665461"/>
            <a:ext cx="358971" cy="357874"/>
            <a:chOff x="-53634575" y="3976500"/>
            <a:chExt cx="319000" cy="318025"/>
          </a:xfrm>
        </p:grpSpPr>
        <p:sp>
          <p:nvSpPr>
            <p:cNvPr id="7903" name="Google Shape;7903;p6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4"/>
          <p:cNvGrpSpPr/>
          <p:nvPr/>
        </p:nvGrpSpPr>
        <p:grpSpPr>
          <a:xfrm>
            <a:off x="7965050" y="3208415"/>
            <a:ext cx="314662" cy="358436"/>
            <a:chOff x="-52023900" y="3590075"/>
            <a:chExt cx="279625" cy="318525"/>
          </a:xfrm>
        </p:grpSpPr>
        <p:sp>
          <p:nvSpPr>
            <p:cNvPr id="7912" name="Google Shape;7912;p6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64"/>
          <p:cNvGrpSpPr/>
          <p:nvPr/>
        </p:nvGrpSpPr>
        <p:grpSpPr>
          <a:xfrm>
            <a:off x="5728292" y="1376934"/>
            <a:ext cx="358971" cy="358971"/>
            <a:chOff x="-57173375" y="3198925"/>
            <a:chExt cx="319000" cy="319000"/>
          </a:xfrm>
        </p:grpSpPr>
        <p:sp>
          <p:nvSpPr>
            <p:cNvPr id="7920" name="Google Shape;7920;p6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64"/>
          <p:cNvGrpSpPr/>
          <p:nvPr/>
        </p:nvGrpSpPr>
        <p:grpSpPr>
          <a:xfrm>
            <a:off x="5729178" y="1854374"/>
            <a:ext cx="357198" cy="314690"/>
            <a:chOff x="-57176525" y="3610050"/>
            <a:chExt cx="317425" cy="279650"/>
          </a:xfrm>
        </p:grpSpPr>
        <p:sp>
          <p:nvSpPr>
            <p:cNvPr id="7925" name="Google Shape;7925;p6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64"/>
          <p:cNvGrpSpPr/>
          <p:nvPr/>
        </p:nvGrpSpPr>
        <p:grpSpPr>
          <a:xfrm>
            <a:off x="7939633" y="1376934"/>
            <a:ext cx="358099" cy="356326"/>
            <a:chOff x="-55202750" y="3198925"/>
            <a:chExt cx="318225" cy="316650"/>
          </a:xfrm>
        </p:grpSpPr>
        <p:sp>
          <p:nvSpPr>
            <p:cNvPr id="7931" name="Google Shape;7931;p6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64"/>
          <p:cNvGrpSpPr/>
          <p:nvPr/>
        </p:nvGrpSpPr>
        <p:grpSpPr>
          <a:xfrm>
            <a:off x="7950267" y="1832234"/>
            <a:ext cx="336830" cy="358099"/>
            <a:chOff x="-55194875" y="3590375"/>
            <a:chExt cx="299325" cy="318225"/>
          </a:xfrm>
        </p:grpSpPr>
        <p:sp>
          <p:nvSpPr>
            <p:cNvPr id="7934" name="Google Shape;7934;p6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64"/>
          <p:cNvGrpSpPr/>
          <p:nvPr/>
        </p:nvGrpSpPr>
        <p:grpSpPr>
          <a:xfrm>
            <a:off x="7954884" y="2274505"/>
            <a:ext cx="357198" cy="357198"/>
            <a:chOff x="-55203525" y="3983400"/>
            <a:chExt cx="317425" cy="317425"/>
          </a:xfrm>
        </p:grpSpPr>
        <p:sp>
          <p:nvSpPr>
            <p:cNvPr id="7940" name="Google Shape;7940;p6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64"/>
          <p:cNvGrpSpPr/>
          <p:nvPr/>
        </p:nvGrpSpPr>
        <p:grpSpPr>
          <a:xfrm>
            <a:off x="6621365" y="2731562"/>
            <a:ext cx="335930" cy="358971"/>
            <a:chOff x="-53232900" y="3192625"/>
            <a:chExt cx="298525" cy="319000"/>
          </a:xfrm>
        </p:grpSpPr>
        <p:sp>
          <p:nvSpPr>
            <p:cNvPr id="7944" name="Google Shape;7944;p6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64"/>
          <p:cNvGrpSpPr/>
          <p:nvPr/>
        </p:nvGrpSpPr>
        <p:grpSpPr>
          <a:xfrm>
            <a:off x="6610731" y="3202536"/>
            <a:ext cx="357198" cy="356326"/>
            <a:chOff x="-53242350" y="3584850"/>
            <a:chExt cx="317425" cy="316650"/>
          </a:xfrm>
        </p:grpSpPr>
        <p:sp>
          <p:nvSpPr>
            <p:cNvPr id="7953" name="Google Shape;7953;p6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4"/>
          <p:cNvGrpSpPr/>
          <p:nvPr/>
        </p:nvGrpSpPr>
        <p:grpSpPr>
          <a:xfrm>
            <a:off x="6631999" y="3665236"/>
            <a:ext cx="314662" cy="358999"/>
            <a:chOff x="-53224225" y="3976300"/>
            <a:chExt cx="279625" cy="319025"/>
          </a:xfrm>
        </p:grpSpPr>
        <p:sp>
          <p:nvSpPr>
            <p:cNvPr id="7959" name="Google Shape;7959;p6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64"/>
          <p:cNvGrpSpPr/>
          <p:nvPr/>
        </p:nvGrpSpPr>
        <p:grpSpPr>
          <a:xfrm>
            <a:off x="7942896" y="3672917"/>
            <a:ext cx="358971" cy="358408"/>
            <a:chOff x="-52043575" y="3983125"/>
            <a:chExt cx="319000" cy="318500"/>
          </a:xfrm>
        </p:grpSpPr>
        <p:sp>
          <p:nvSpPr>
            <p:cNvPr id="7967" name="Google Shape;7967;p6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64"/>
          <p:cNvGrpSpPr/>
          <p:nvPr/>
        </p:nvGrpSpPr>
        <p:grpSpPr>
          <a:xfrm>
            <a:off x="6196836" y="1376934"/>
            <a:ext cx="314662" cy="358971"/>
            <a:chOff x="-56766175" y="3198925"/>
            <a:chExt cx="279625" cy="319000"/>
          </a:xfrm>
        </p:grpSpPr>
        <p:sp>
          <p:nvSpPr>
            <p:cNvPr id="7977" name="Google Shape;7977;p6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64"/>
          <p:cNvGrpSpPr/>
          <p:nvPr/>
        </p:nvGrpSpPr>
        <p:grpSpPr>
          <a:xfrm>
            <a:off x="6195950" y="1832234"/>
            <a:ext cx="316434" cy="358099"/>
            <a:chOff x="-56766175" y="3590375"/>
            <a:chExt cx="281200" cy="318225"/>
          </a:xfrm>
        </p:grpSpPr>
        <p:sp>
          <p:nvSpPr>
            <p:cNvPr id="7985" name="Google Shape;7985;p6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4"/>
          <p:cNvGrpSpPr/>
          <p:nvPr/>
        </p:nvGrpSpPr>
        <p:grpSpPr>
          <a:xfrm>
            <a:off x="6232906" y="2273605"/>
            <a:ext cx="272126" cy="358099"/>
            <a:chOff x="-56747275" y="3982600"/>
            <a:chExt cx="241825" cy="318225"/>
          </a:xfrm>
        </p:grpSpPr>
        <p:sp>
          <p:nvSpPr>
            <p:cNvPr id="7990" name="Google Shape;7990;p6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64"/>
          <p:cNvGrpSpPr/>
          <p:nvPr/>
        </p:nvGrpSpPr>
        <p:grpSpPr>
          <a:xfrm>
            <a:off x="4840657" y="3215842"/>
            <a:ext cx="358999" cy="342991"/>
            <a:chOff x="-54812875" y="3596675"/>
            <a:chExt cx="319025" cy="304800"/>
          </a:xfrm>
        </p:grpSpPr>
        <p:sp>
          <p:nvSpPr>
            <p:cNvPr id="7998" name="Google Shape;7998;p6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5" name="Google Shape;8005;p64"/>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4"/>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7" name="Google Shape;8007;p64"/>
          <p:cNvGrpSpPr/>
          <p:nvPr/>
        </p:nvGrpSpPr>
        <p:grpSpPr>
          <a:xfrm>
            <a:off x="4862826" y="3672326"/>
            <a:ext cx="314662" cy="358099"/>
            <a:chOff x="-54793175" y="3982600"/>
            <a:chExt cx="279625" cy="318225"/>
          </a:xfrm>
        </p:grpSpPr>
        <p:sp>
          <p:nvSpPr>
            <p:cNvPr id="8008" name="Google Shape;8008;p6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64"/>
          <p:cNvGrpSpPr/>
          <p:nvPr/>
        </p:nvGrpSpPr>
        <p:grpSpPr>
          <a:xfrm>
            <a:off x="7074284" y="2731562"/>
            <a:ext cx="314662" cy="358099"/>
            <a:chOff x="-52832000" y="3192625"/>
            <a:chExt cx="279625" cy="318225"/>
          </a:xfrm>
        </p:grpSpPr>
        <p:sp>
          <p:nvSpPr>
            <p:cNvPr id="8016" name="Google Shape;8016;p6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64"/>
          <p:cNvGrpSpPr/>
          <p:nvPr/>
        </p:nvGrpSpPr>
        <p:grpSpPr>
          <a:xfrm>
            <a:off x="5760817" y="2272929"/>
            <a:ext cx="323524" cy="358774"/>
            <a:chOff x="-57162350" y="3982000"/>
            <a:chExt cx="287500" cy="318825"/>
          </a:xfrm>
        </p:grpSpPr>
        <p:sp>
          <p:nvSpPr>
            <p:cNvPr id="8025" name="Google Shape;8025;p6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64"/>
          <p:cNvGrpSpPr/>
          <p:nvPr/>
        </p:nvGrpSpPr>
        <p:grpSpPr>
          <a:xfrm>
            <a:off x="7052130" y="3203436"/>
            <a:ext cx="358971" cy="357198"/>
            <a:chOff x="-52851675" y="3585650"/>
            <a:chExt cx="319000" cy="317425"/>
          </a:xfrm>
        </p:grpSpPr>
        <p:sp>
          <p:nvSpPr>
            <p:cNvPr id="8034" name="Google Shape;8034;p6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64"/>
          <p:cNvGrpSpPr/>
          <p:nvPr/>
        </p:nvGrpSpPr>
        <p:grpSpPr>
          <a:xfrm>
            <a:off x="7074284" y="3665236"/>
            <a:ext cx="314662" cy="358999"/>
            <a:chOff x="-52832000" y="3976300"/>
            <a:chExt cx="279625" cy="319025"/>
          </a:xfrm>
        </p:grpSpPr>
        <p:sp>
          <p:nvSpPr>
            <p:cNvPr id="8041" name="Google Shape;8041;p6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64"/>
          <p:cNvGrpSpPr/>
          <p:nvPr/>
        </p:nvGrpSpPr>
        <p:grpSpPr>
          <a:xfrm>
            <a:off x="6191490" y="4119884"/>
            <a:ext cx="316434" cy="358099"/>
            <a:chOff x="-51633225" y="3198925"/>
            <a:chExt cx="281200" cy="318225"/>
          </a:xfrm>
        </p:grpSpPr>
        <p:sp>
          <p:nvSpPr>
            <p:cNvPr id="8047" name="Google Shape;8047;p6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64"/>
          <p:cNvGrpSpPr/>
          <p:nvPr/>
        </p:nvGrpSpPr>
        <p:grpSpPr>
          <a:xfrm>
            <a:off x="6610314" y="1377806"/>
            <a:ext cx="365188" cy="357226"/>
            <a:chOff x="-56396775" y="3199700"/>
            <a:chExt cx="324525" cy="317450"/>
          </a:xfrm>
        </p:grpSpPr>
        <p:sp>
          <p:nvSpPr>
            <p:cNvPr id="8055" name="Google Shape;8055;p6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64"/>
          <p:cNvGrpSpPr/>
          <p:nvPr/>
        </p:nvGrpSpPr>
        <p:grpSpPr>
          <a:xfrm>
            <a:off x="6613408" y="1843740"/>
            <a:ext cx="358999" cy="335958"/>
            <a:chOff x="-56394425" y="3600600"/>
            <a:chExt cx="319025" cy="298550"/>
          </a:xfrm>
        </p:grpSpPr>
        <p:sp>
          <p:nvSpPr>
            <p:cNvPr id="8062" name="Google Shape;8062;p6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64"/>
          <p:cNvGrpSpPr/>
          <p:nvPr/>
        </p:nvGrpSpPr>
        <p:grpSpPr>
          <a:xfrm>
            <a:off x="6644175" y="2274505"/>
            <a:ext cx="327068" cy="357198"/>
            <a:chOff x="-56379450" y="3983400"/>
            <a:chExt cx="290650" cy="317425"/>
          </a:xfrm>
        </p:grpSpPr>
        <p:sp>
          <p:nvSpPr>
            <p:cNvPr id="8066" name="Google Shape;8066;p6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4"/>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4"/>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64"/>
          <p:cNvGrpSpPr/>
          <p:nvPr/>
        </p:nvGrpSpPr>
        <p:grpSpPr>
          <a:xfrm>
            <a:off x="5307879" y="2738651"/>
            <a:ext cx="316434" cy="358971"/>
            <a:chOff x="-54401725" y="3198925"/>
            <a:chExt cx="281200" cy="319000"/>
          </a:xfrm>
        </p:grpSpPr>
        <p:sp>
          <p:nvSpPr>
            <p:cNvPr id="8075" name="Google Shape;8075;p6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64"/>
          <p:cNvGrpSpPr/>
          <p:nvPr/>
        </p:nvGrpSpPr>
        <p:grpSpPr>
          <a:xfrm>
            <a:off x="5308766" y="3208753"/>
            <a:ext cx="314662" cy="358099"/>
            <a:chOff x="-54401725" y="3590375"/>
            <a:chExt cx="279625" cy="318225"/>
          </a:xfrm>
        </p:grpSpPr>
        <p:sp>
          <p:nvSpPr>
            <p:cNvPr id="8087" name="Google Shape;8087;p6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4"/>
          <p:cNvGrpSpPr/>
          <p:nvPr/>
        </p:nvGrpSpPr>
        <p:grpSpPr>
          <a:xfrm>
            <a:off x="5306557" y="3672326"/>
            <a:ext cx="319079" cy="358099"/>
            <a:chOff x="-54403300" y="3982600"/>
            <a:chExt cx="283550" cy="318225"/>
          </a:xfrm>
        </p:grpSpPr>
        <p:sp>
          <p:nvSpPr>
            <p:cNvPr id="8094" name="Google Shape;8094;p6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4"/>
          <p:cNvGrpSpPr/>
          <p:nvPr/>
        </p:nvGrpSpPr>
        <p:grpSpPr>
          <a:xfrm>
            <a:off x="7493951" y="2733559"/>
            <a:ext cx="356298" cy="356973"/>
            <a:chOff x="-52458650" y="3194400"/>
            <a:chExt cx="316625" cy="317225"/>
          </a:xfrm>
        </p:grpSpPr>
        <p:sp>
          <p:nvSpPr>
            <p:cNvPr id="8100" name="Google Shape;8100;p6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64"/>
          <p:cNvGrpSpPr/>
          <p:nvPr/>
        </p:nvGrpSpPr>
        <p:grpSpPr>
          <a:xfrm>
            <a:off x="4862826" y="2738651"/>
            <a:ext cx="314662" cy="358971"/>
            <a:chOff x="-54793175" y="3198925"/>
            <a:chExt cx="279625" cy="319000"/>
          </a:xfrm>
        </p:grpSpPr>
        <p:sp>
          <p:nvSpPr>
            <p:cNvPr id="8109" name="Google Shape;8109;p6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64"/>
          <p:cNvGrpSpPr/>
          <p:nvPr/>
        </p:nvGrpSpPr>
        <p:grpSpPr>
          <a:xfrm>
            <a:off x="7503249" y="3202536"/>
            <a:ext cx="337703" cy="357845"/>
            <a:chOff x="-52450000" y="3584850"/>
            <a:chExt cx="300100" cy="318000"/>
          </a:xfrm>
        </p:grpSpPr>
        <p:sp>
          <p:nvSpPr>
            <p:cNvPr id="8117" name="Google Shape;8117;p6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64"/>
          <p:cNvGrpSpPr/>
          <p:nvPr/>
        </p:nvGrpSpPr>
        <p:grpSpPr>
          <a:xfrm>
            <a:off x="7514769" y="3667009"/>
            <a:ext cx="314662" cy="357226"/>
            <a:chOff x="-52440550" y="3977875"/>
            <a:chExt cx="279625" cy="317450"/>
          </a:xfrm>
        </p:grpSpPr>
        <p:sp>
          <p:nvSpPr>
            <p:cNvPr id="8125" name="Google Shape;8125;p6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64"/>
          <p:cNvGrpSpPr/>
          <p:nvPr/>
        </p:nvGrpSpPr>
        <p:grpSpPr>
          <a:xfrm>
            <a:off x="6626703" y="4123215"/>
            <a:ext cx="314662" cy="358999"/>
            <a:chOff x="-51623775" y="3584850"/>
            <a:chExt cx="279625" cy="319025"/>
          </a:xfrm>
        </p:grpSpPr>
        <p:sp>
          <p:nvSpPr>
            <p:cNvPr id="8134" name="Google Shape;8134;p6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3" name="Google Shape;8143;p64"/>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144" name="Google Shape;8144;p64"/>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48"/>
        <p:cNvGrpSpPr/>
        <p:nvPr/>
      </p:nvGrpSpPr>
      <p:grpSpPr>
        <a:xfrm>
          <a:off x="0" y="0"/>
          <a:ext cx="0" cy="0"/>
          <a:chOff x="0" y="0"/>
          <a:chExt cx="0" cy="0"/>
        </a:xfrm>
      </p:grpSpPr>
      <p:grpSp>
        <p:nvGrpSpPr>
          <p:cNvPr id="8149" name="Google Shape;8149;p65"/>
          <p:cNvGrpSpPr/>
          <p:nvPr/>
        </p:nvGrpSpPr>
        <p:grpSpPr>
          <a:xfrm>
            <a:off x="866775" y="1386849"/>
            <a:ext cx="276003" cy="357300"/>
            <a:chOff x="-50469125" y="3183175"/>
            <a:chExt cx="233150" cy="301825"/>
          </a:xfrm>
        </p:grpSpPr>
        <p:sp>
          <p:nvSpPr>
            <p:cNvPr id="8150" name="Google Shape;8150;p6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65"/>
          <p:cNvGrpSpPr/>
          <p:nvPr/>
        </p:nvGrpSpPr>
        <p:grpSpPr>
          <a:xfrm>
            <a:off x="826674" y="1822251"/>
            <a:ext cx="356205" cy="355288"/>
            <a:chOff x="-50504575" y="3550975"/>
            <a:chExt cx="300900" cy="300125"/>
          </a:xfrm>
        </p:grpSpPr>
        <p:sp>
          <p:nvSpPr>
            <p:cNvPr id="8154" name="Google Shape;8154;p6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65"/>
          <p:cNvGrpSpPr/>
          <p:nvPr/>
        </p:nvGrpSpPr>
        <p:grpSpPr>
          <a:xfrm>
            <a:off x="826674" y="2260493"/>
            <a:ext cx="356205" cy="354341"/>
            <a:chOff x="-50503000" y="3921175"/>
            <a:chExt cx="300900" cy="299325"/>
          </a:xfrm>
        </p:grpSpPr>
        <p:sp>
          <p:nvSpPr>
            <p:cNvPr id="8159" name="Google Shape;8159;p6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5"/>
          <p:cNvGrpSpPr/>
          <p:nvPr/>
        </p:nvGrpSpPr>
        <p:grpSpPr>
          <a:xfrm>
            <a:off x="3030727" y="1406411"/>
            <a:ext cx="355258" cy="356205"/>
            <a:chOff x="-48630025" y="3199700"/>
            <a:chExt cx="300100" cy="300900"/>
          </a:xfrm>
        </p:grpSpPr>
        <p:sp>
          <p:nvSpPr>
            <p:cNvPr id="8165" name="Google Shape;8165;p6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65"/>
          <p:cNvGrpSpPr/>
          <p:nvPr/>
        </p:nvGrpSpPr>
        <p:grpSpPr>
          <a:xfrm>
            <a:off x="3030727" y="1843707"/>
            <a:ext cx="355258" cy="355258"/>
            <a:chOff x="-48630025" y="3569100"/>
            <a:chExt cx="300100" cy="300100"/>
          </a:xfrm>
        </p:grpSpPr>
        <p:sp>
          <p:nvSpPr>
            <p:cNvPr id="8169" name="Google Shape;8169;p6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65"/>
          <p:cNvGrpSpPr/>
          <p:nvPr/>
        </p:nvGrpSpPr>
        <p:grpSpPr>
          <a:xfrm>
            <a:off x="3031201" y="2281003"/>
            <a:ext cx="354311" cy="353394"/>
            <a:chOff x="-48629225" y="3938500"/>
            <a:chExt cx="299300" cy="298525"/>
          </a:xfrm>
        </p:grpSpPr>
        <p:sp>
          <p:nvSpPr>
            <p:cNvPr id="8180" name="Google Shape;8180;p6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65"/>
          <p:cNvGrpSpPr/>
          <p:nvPr/>
        </p:nvGrpSpPr>
        <p:grpSpPr>
          <a:xfrm>
            <a:off x="1766604" y="2752344"/>
            <a:ext cx="311458" cy="354341"/>
            <a:chOff x="-46762575" y="3200500"/>
            <a:chExt cx="263100" cy="299325"/>
          </a:xfrm>
        </p:grpSpPr>
        <p:sp>
          <p:nvSpPr>
            <p:cNvPr id="8185" name="Google Shape;8185;p6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65"/>
          <p:cNvGrpSpPr/>
          <p:nvPr/>
        </p:nvGrpSpPr>
        <p:grpSpPr>
          <a:xfrm>
            <a:off x="1744689" y="3211066"/>
            <a:ext cx="355288" cy="312375"/>
            <a:chOff x="-46779900" y="3588000"/>
            <a:chExt cx="300125" cy="263875"/>
          </a:xfrm>
        </p:grpSpPr>
        <p:sp>
          <p:nvSpPr>
            <p:cNvPr id="8191" name="Google Shape;8191;p6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5"/>
          <p:cNvGrpSpPr/>
          <p:nvPr/>
        </p:nvGrpSpPr>
        <p:grpSpPr>
          <a:xfrm>
            <a:off x="1745162" y="3625988"/>
            <a:ext cx="354341" cy="353394"/>
            <a:chOff x="-46779100" y="3938500"/>
            <a:chExt cx="299325" cy="298525"/>
          </a:xfrm>
        </p:grpSpPr>
        <p:sp>
          <p:nvSpPr>
            <p:cNvPr id="8196" name="Google Shape;8196;p6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65"/>
          <p:cNvGrpSpPr/>
          <p:nvPr/>
        </p:nvGrpSpPr>
        <p:grpSpPr>
          <a:xfrm>
            <a:off x="3952900" y="2758855"/>
            <a:ext cx="355258" cy="355288"/>
            <a:chOff x="-44924250" y="3206000"/>
            <a:chExt cx="300100" cy="300125"/>
          </a:xfrm>
        </p:grpSpPr>
        <p:sp>
          <p:nvSpPr>
            <p:cNvPr id="8199" name="Google Shape;8199;p6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65"/>
          <p:cNvGrpSpPr/>
          <p:nvPr/>
        </p:nvGrpSpPr>
        <p:grpSpPr>
          <a:xfrm>
            <a:off x="1267386" y="1386849"/>
            <a:ext cx="355258" cy="355258"/>
            <a:chOff x="-50134375" y="3183175"/>
            <a:chExt cx="300100" cy="300100"/>
          </a:xfrm>
        </p:grpSpPr>
        <p:sp>
          <p:nvSpPr>
            <p:cNvPr id="8205" name="Google Shape;8205;p6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6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65"/>
          <p:cNvGrpSpPr/>
          <p:nvPr/>
        </p:nvGrpSpPr>
        <p:grpSpPr>
          <a:xfrm>
            <a:off x="1267386" y="1822251"/>
            <a:ext cx="355258" cy="355288"/>
            <a:chOff x="-50134375" y="3550975"/>
            <a:chExt cx="300100" cy="300125"/>
          </a:xfrm>
        </p:grpSpPr>
        <p:sp>
          <p:nvSpPr>
            <p:cNvPr id="8216" name="Google Shape;8216;p6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5"/>
          <p:cNvGrpSpPr/>
          <p:nvPr/>
        </p:nvGrpSpPr>
        <p:grpSpPr>
          <a:xfrm>
            <a:off x="1267386" y="2259783"/>
            <a:ext cx="355258" cy="355051"/>
            <a:chOff x="-50134375" y="3920575"/>
            <a:chExt cx="300100" cy="299925"/>
          </a:xfrm>
        </p:grpSpPr>
        <p:sp>
          <p:nvSpPr>
            <p:cNvPr id="8219" name="Google Shape;8219;p6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65"/>
          <p:cNvGrpSpPr/>
          <p:nvPr/>
        </p:nvGrpSpPr>
        <p:grpSpPr>
          <a:xfrm>
            <a:off x="3478110" y="1407358"/>
            <a:ext cx="357123" cy="355258"/>
            <a:chOff x="-48262200" y="3200500"/>
            <a:chExt cx="301675" cy="300100"/>
          </a:xfrm>
        </p:grpSpPr>
        <p:sp>
          <p:nvSpPr>
            <p:cNvPr id="8223" name="Google Shape;8223;p6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65"/>
          <p:cNvGrpSpPr/>
          <p:nvPr/>
        </p:nvGrpSpPr>
        <p:grpSpPr>
          <a:xfrm>
            <a:off x="3507483" y="1844447"/>
            <a:ext cx="298377" cy="354519"/>
            <a:chOff x="-48233050" y="3569725"/>
            <a:chExt cx="252050" cy="299475"/>
          </a:xfrm>
        </p:grpSpPr>
        <p:sp>
          <p:nvSpPr>
            <p:cNvPr id="8233" name="Google Shape;8233;p6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5"/>
          <p:cNvGrpSpPr/>
          <p:nvPr/>
        </p:nvGrpSpPr>
        <p:grpSpPr>
          <a:xfrm>
            <a:off x="3531248" y="2278191"/>
            <a:ext cx="250847" cy="358070"/>
            <a:chOff x="-48216525" y="3936125"/>
            <a:chExt cx="211900" cy="302475"/>
          </a:xfrm>
        </p:grpSpPr>
        <p:sp>
          <p:nvSpPr>
            <p:cNvPr id="8237" name="Google Shape;8237;p6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5"/>
          <p:cNvGrpSpPr/>
          <p:nvPr/>
        </p:nvGrpSpPr>
        <p:grpSpPr>
          <a:xfrm>
            <a:off x="2186966" y="2753261"/>
            <a:ext cx="355258" cy="355288"/>
            <a:chOff x="-46410500" y="3201275"/>
            <a:chExt cx="300100" cy="300125"/>
          </a:xfrm>
        </p:grpSpPr>
        <p:sp>
          <p:nvSpPr>
            <p:cNvPr id="8242" name="Google Shape;8242;p6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65"/>
          <p:cNvGrpSpPr/>
          <p:nvPr/>
        </p:nvGrpSpPr>
        <p:grpSpPr>
          <a:xfrm>
            <a:off x="2186966" y="3188692"/>
            <a:ext cx="355258" cy="356205"/>
            <a:chOff x="-46409700" y="3569100"/>
            <a:chExt cx="300100" cy="300900"/>
          </a:xfrm>
        </p:grpSpPr>
        <p:sp>
          <p:nvSpPr>
            <p:cNvPr id="8248" name="Google Shape;8248;p6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65"/>
          <p:cNvGrpSpPr/>
          <p:nvPr/>
        </p:nvGrpSpPr>
        <p:grpSpPr>
          <a:xfrm>
            <a:off x="2174847" y="3624124"/>
            <a:ext cx="379497" cy="358070"/>
            <a:chOff x="-46422300" y="3936925"/>
            <a:chExt cx="320575" cy="302475"/>
          </a:xfrm>
        </p:grpSpPr>
        <p:sp>
          <p:nvSpPr>
            <p:cNvPr id="8254" name="Google Shape;8254;p6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65"/>
          <p:cNvGrpSpPr/>
          <p:nvPr/>
        </p:nvGrpSpPr>
        <p:grpSpPr>
          <a:xfrm>
            <a:off x="3952426" y="3178452"/>
            <a:ext cx="356205" cy="355258"/>
            <a:chOff x="-44914800" y="3560450"/>
            <a:chExt cx="300900" cy="300100"/>
          </a:xfrm>
        </p:grpSpPr>
        <p:sp>
          <p:nvSpPr>
            <p:cNvPr id="8257" name="Google Shape;8257;p6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65"/>
          <p:cNvGrpSpPr/>
          <p:nvPr/>
        </p:nvGrpSpPr>
        <p:grpSpPr>
          <a:xfrm>
            <a:off x="1707478" y="1387086"/>
            <a:ext cx="354311" cy="354104"/>
            <a:chOff x="-49764975" y="3183375"/>
            <a:chExt cx="299300" cy="299125"/>
          </a:xfrm>
        </p:grpSpPr>
        <p:sp>
          <p:nvSpPr>
            <p:cNvPr id="8263" name="Google Shape;8263;p6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5"/>
          <p:cNvGrpSpPr/>
          <p:nvPr/>
        </p:nvGrpSpPr>
        <p:grpSpPr>
          <a:xfrm>
            <a:off x="1707478" y="1822547"/>
            <a:ext cx="354311" cy="355909"/>
            <a:chOff x="-49764975" y="3551225"/>
            <a:chExt cx="299300" cy="300650"/>
          </a:xfrm>
        </p:grpSpPr>
        <p:sp>
          <p:nvSpPr>
            <p:cNvPr id="8273" name="Google Shape;8273;p6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5"/>
          <p:cNvGrpSpPr/>
          <p:nvPr/>
        </p:nvGrpSpPr>
        <p:grpSpPr>
          <a:xfrm>
            <a:off x="1705140" y="2259310"/>
            <a:ext cx="358987" cy="355525"/>
            <a:chOff x="-49766550" y="3920175"/>
            <a:chExt cx="303250" cy="300325"/>
          </a:xfrm>
        </p:grpSpPr>
        <p:sp>
          <p:nvSpPr>
            <p:cNvPr id="8285" name="Google Shape;8285;p6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65"/>
          <p:cNvGrpSpPr/>
          <p:nvPr/>
        </p:nvGrpSpPr>
        <p:grpSpPr>
          <a:xfrm>
            <a:off x="3920671" y="1407358"/>
            <a:ext cx="357123" cy="354341"/>
            <a:chOff x="-47892800" y="3200500"/>
            <a:chExt cx="301675" cy="299325"/>
          </a:xfrm>
        </p:grpSpPr>
        <p:sp>
          <p:nvSpPr>
            <p:cNvPr id="8290" name="Google Shape;8290;p6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65"/>
          <p:cNvGrpSpPr/>
          <p:nvPr/>
        </p:nvGrpSpPr>
        <p:grpSpPr>
          <a:xfrm>
            <a:off x="3984537" y="1843707"/>
            <a:ext cx="229391" cy="355258"/>
            <a:chOff x="-47839250" y="3569100"/>
            <a:chExt cx="193775" cy="300100"/>
          </a:xfrm>
        </p:grpSpPr>
        <p:sp>
          <p:nvSpPr>
            <p:cNvPr id="8297" name="Google Shape;8297;p6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65"/>
          <p:cNvGrpSpPr/>
          <p:nvPr/>
        </p:nvGrpSpPr>
        <p:grpSpPr>
          <a:xfrm>
            <a:off x="3921603" y="2280056"/>
            <a:ext cx="355258" cy="356205"/>
            <a:chOff x="-47892800" y="3937700"/>
            <a:chExt cx="300100" cy="300900"/>
          </a:xfrm>
        </p:grpSpPr>
        <p:sp>
          <p:nvSpPr>
            <p:cNvPr id="8304" name="Google Shape;8304;p6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5"/>
          <p:cNvGrpSpPr/>
          <p:nvPr/>
        </p:nvGrpSpPr>
        <p:grpSpPr>
          <a:xfrm>
            <a:off x="2626898" y="2773770"/>
            <a:ext cx="355258" cy="311458"/>
            <a:chOff x="-46042675" y="3218600"/>
            <a:chExt cx="300100" cy="263100"/>
          </a:xfrm>
        </p:grpSpPr>
        <p:sp>
          <p:nvSpPr>
            <p:cNvPr id="8313" name="Google Shape;8313;p6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65"/>
          <p:cNvGrpSpPr/>
          <p:nvPr/>
        </p:nvGrpSpPr>
        <p:grpSpPr>
          <a:xfrm>
            <a:off x="2626898" y="3188219"/>
            <a:ext cx="355258" cy="323118"/>
            <a:chOff x="-46042675" y="3568700"/>
            <a:chExt cx="300100" cy="272950"/>
          </a:xfrm>
        </p:grpSpPr>
        <p:sp>
          <p:nvSpPr>
            <p:cNvPr id="8320" name="Google Shape;8320;p6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65"/>
          <p:cNvGrpSpPr/>
          <p:nvPr/>
        </p:nvGrpSpPr>
        <p:grpSpPr>
          <a:xfrm>
            <a:off x="2668849" y="3625189"/>
            <a:ext cx="271357" cy="356057"/>
            <a:chOff x="-46007225" y="3937825"/>
            <a:chExt cx="229225" cy="300775"/>
          </a:xfrm>
        </p:grpSpPr>
        <p:sp>
          <p:nvSpPr>
            <p:cNvPr id="8325" name="Google Shape;8325;p6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65"/>
          <p:cNvGrpSpPr/>
          <p:nvPr/>
        </p:nvGrpSpPr>
        <p:grpSpPr>
          <a:xfrm>
            <a:off x="3974341" y="3615275"/>
            <a:ext cx="312375" cy="357596"/>
            <a:chOff x="-44895900" y="3929450"/>
            <a:chExt cx="263875" cy="302075"/>
          </a:xfrm>
        </p:grpSpPr>
        <p:sp>
          <p:nvSpPr>
            <p:cNvPr id="8336" name="Google Shape;8336;p6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65"/>
          <p:cNvGrpSpPr/>
          <p:nvPr/>
        </p:nvGrpSpPr>
        <p:grpSpPr>
          <a:xfrm>
            <a:off x="2148160" y="1398036"/>
            <a:ext cx="356205" cy="332885"/>
            <a:chOff x="-49397175" y="3192625"/>
            <a:chExt cx="300900" cy="281200"/>
          </a:xfrm>
        </p:grpSpPr>
        <p:sp>
          <p:nvSpPr>
            <p:cNvPr id="8343" name="Google Shape;8343;p6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5"/>
          <p:cNvGrpSpPr/>
          <p:nvPr/>
        </p:nvGrpSpPr>
        <p:grpSpPr>
          <a:xfrm>
            <a:off x="2174263" y="1822251"/>
            <a:ext cx="304000" cy="356205"/>
            <a:chOff x="-49375900" y="3550975"/>
            <a:chExt cx="256800" cy="300900"/>
          </a:xfrm>
        </p:grpSpPr>
        <p:sp>
          <p:nvSpPr>
            <p:cNvPr id="8351" name="Google Shape;8351;p6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5"/>
          <p:cNvGrpSpPr/>
          <p:nvPr/>
        </p:nvGrpSpPr>
        <p:grpSpPr>
          <a:xfrm>
            <a:off x="2169616" y="2259546"/>
            <a:ext cx="313293" cy="356205"/>
            <a:chOff x="-49378250" y="3920375"/>
            <a:chExt cx="264650" cy="300900"/>
          </a:xfrm>
        </p:grpSpPr>
        <p:sp>
          <p:nvSpPr>
            <p:cNvPr id="8363" name="Google Shape;8363;p6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65"/>
          <p:cNvGrpSpPr/>
          <p:nvPr/>
        </p:nvGrpSpPr>
        <p:grpSpPr>
          <a:xfrm>
            <a:off x="888604" y="2752344"/>
            <a:ext cx="312375" cy="357123"/>
            <a:chOff x="-47505300" y="3200500"/>
            <a:chExt cx="263875" cy="301675"/>
          </a:xfrm>
        </p:grpSpPr>
        <p:sp>
          <p:nvSpPr>
            <p:cNvPr id="8371" name="Google Shape;8371;p6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65"/>
          <p:cNvGrpSpPr/>
          <p:nvPr/>
        </p:nvGrpSpPr>
        <p:grpSpPr>
          <a:xfrm>
            <a:off x="866704" y="3188692"/>
            <a:ext cx="356176" cy="355051"/>
            <a:chOff x="-47524975" y="3569100"/>
            <a:chExt cx="300875" cy="299925"/>
          </a:xfrm>
        </p:grpSpPr>
        <p:sp>
          <p:nvSpPr>
            <p:cNvPr id="8385" name="Google Shape;8385;p6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5"/>
          <p:cNvGrpSpPr/>
          <p:nvPr/>
        </p:nvGrpSpPr>
        <p:grpSpPr>
          <a:xfrm>
            <a:off x="867162" y="3667954"/>
            <a:ext cx="355258" cy="270410"/>
            <a:chOff x="-47523400" y="3973950"/>
            <a:chExt cx="300100" cy="228425"/>
          </a:xfrm>
        </p:grpSpPr>
        <p:sp>
          <p:nvSpPr>
            <p:cNvPr id="8391" name="Google Shape;8391;p6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65"/>
          <p:cNvGrpSpPr/>
          <p:nvPr/>
        </p:nvGrpSpPr>
        <p:grpSpPr>
          <a:xfrm>
            <a:off x="3072283" y="2750953"/>
            <a:ext cx="354341" cy="357596"/>
            <a:chOff x="-45673275" y="3199325"/>
            <a:chExt cx="299325" cy="302075"/>
          </a:xfrm>
        </p:grpSpPr>
        <p:sp>
          <p:nvSpPr>
            <p:cNvPr id="8397" name="Google Shape;8397;p6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65"/>
          <p:cNvGrpSpPr/>
          <p:nvPr/>
        </p:nvGrpSpPr>
        <p:grpSpPr>
          <a:xfrm>
            <a:off x="3071351" y="3209202"/>
            <a:ext cx="356205" cy="314240"/>
            <a:chOff x="-45674075" y="3586425"/>
            <a:chExt cx="300900" cy="265450"/>
          </a:xfrm>
        </p:grpSpPr>
        <p:sp>
          <p:nvSpPr>
            <p:cNvPr id="8401" name="Google Shape;8401;p6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65"/>
          <p:cNvGrpSpPr/>
          <p:nvPr/>
        </p:nvGrpSpPr>
        <p:grpSpPr>
          <a:xfrm>
            <a:off x="3072283" y="3625041"/>
            <a:ext cx="354341" cy="356205"/>
            <a:chOff x="-45673275" y="3937700"/>
            <a:chExt cx="299325" cy="300900"/>
          </a:xfrm>
        </p:grpSpPr>
        <p:sp>
          <p:nvSpPr>
            <p:cNvPr id="8404" name="Google Shape;8404;p6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65"/>
          <p:cNvGrpSpPr/>
          <p:nvPr/>
        </p:nvGrpSpPr>
        <p:grpSpPr>
          <a:xfrm>
            <a:off x="2186449" y="4117825"/>
            <a:ext cx="356205" cy="356205"/>
            <a:chOff x="-44512325" y="3176075"/>
            <a:chExt cx="300900" cy="300900"/>
          </a:xfrm>
        </p:grpSpPr>
        <p:sp>
          <p:nvSpPr>
            <p:cNvPr id="8411" name="Google Shape;8411;p6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65"/>
          <p:cNvGrpSpPr/>
          <p:nvPr/>
        </p:nvGrpSpPr>
        <p:grpSpPr>
          <a:xfrm>
            <a:off x="2589789" y="1386849"/>
            <a:ext cx="354341" cy="354341"/>
            <a:chOff x="-49027775" y="3183175"/>
            <a:chExt cx="299325" cy="299325"/>
          </a:xfrm>
        </p:grpSpPr>
        <p:sp>
          <p:nvSpPr>
            <p:cNvPr id="8415" name="Google Shape;8415;p6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65"/>
          <p:cNvGrpSpPr/>
          <p:nvPr/>
        </p:nvGrpSpPr>
        <p:grpSpPr>
          <a:xfrm>
            <a:off x="2589330" y="1822251"/>
            <a:ext cx="355258" cy="357152"/>
            <a:chOff x="-49027775" y="3550975"/>
            <a:chExt cx="300100" cy="301700"/>
          </a:xfrm>
        </p:grpSpPr>
        <p:sp>
          <p:nvSpPr>
            <p:cNvPr id="8420" name="Google Shape;8420;p6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65"/>
          <p:cNvGrpSpPr/>
          <p:nvPr/>
        </p:nvGrpSpPr>
        <p:grpSpPr>
          <a:xfrm>
            <a:off x="2587406" y="2259310"/>
            <a:ext cx="359106" cy="355525"/>
            <a:chOff x="-49031025" y="3920175"/>
            <a:chExt cx="303350" cy="300325"/>
          </a:xfrm>
        </p:grpSpPr>
        <p:sp>
          <p:nvSpPr>
            <p:cNvPr id="8431" name="Google Shape;8431;p6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65"/>
          <p:cNvGrpSpPr/>
          <p:nvPr/>
        </p:nvGrpSpPr>
        <p:grpSpPr>
          <a:xfrm>
            <a:off x="1303511" y="2752344"/>
            <a:ext cx="356176" cy="354341"/>
            <a:chOff x="-47155575" y="3200500"/>
            <a:chExt cx="300875" cy="299325"/>
          </a:xfrm>
        </p:grpSpPr>
        <p:sp>
          <p:nvSpPr>
            <p:cNvPr id="8438" name="Google Shape;8438;p6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65"/>
          <p:cNvGrpSpPr/>
          <p:nvPr/>
        </p:nvGrpSpPr>
        <p:grpSpPr>
          <a:xfrm>
            <a:off x="1303970" y="3188692"/>
            <a:ext cx="355258" cy="355258"/>
            <a:chOff x="-47154800" y="3569100"/>
            <a:chExt cx="300100" cy="300100"/>
          </a:xfrm>
        </p:grpSpPr>
        <p:sp>
          <p:nvSpPr>
            <p:cNvPr id="8445" name="Google Shape;8445;p6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65"/>
          <p:cNvGrpSpPr/>
          <p:nvPr/>
        </p:nvGrpSpPr>
        <p:grpSpPr>
          <a:xfrm>
            <a:off x="1304443" y="3626905"/>
            <a:ext cx="354311" cy="353423"/>
            <a:chOff x="-47154000" y="3939275"/>
            <a:chExt cx="299300" cy="298550"/>
          </a:xfrm>
        </p:grpSpPr>
        <p:sp>
          <p:nvSpPr>
            <p:cNvPr id="8452" name="Google Shape;8452;p6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65"/>
          <p:cNvGrpSpPr/>
          <p:nvPr/>
        </p:nvGrpSpPr>
        <p:grpSpPr>
          <a:xfrm>
            <a:off x="3529733" y="2752344"/>
            <a:ext cx="312375" cy="354341"/>
            <a:chOff x="-45286550" y="3200500"/>
            <a:chExt cx="263875" cy="299325"/>
          </a:xfrm>
        </p:grpSpPr>
        <p:sp>
          <p:nvSpPr>
            <p:cNvPr id="8457" name="Google Shape;8457;p6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5"/>
          <p:cNvGrpSpPr/>
          <p:nvPr/>
        </p:nvGrpSpPr>
        <p:grpSpPr>
          <a:xfrm>
            <a:off x="3529733" y="3189639"/>
            <a:ext cx="312375" cy="354311"/>
            <a:chOff x="-45286550" y="3569900"/>
            <a:chExt cx="263875" cy="299300"/>
          </a:xfrm>
        </p:grpSpPr>
        <p:sp>
          <p:nvSpPr>
            <p:cNvPr id="8461" name="Google Shape;8461;p6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65"/>
          <p:cNvGrpSpPr/>
          <p:nvPr/>
        </p:nvGrpSpPr>
        <p:grpSpPr>
          <a:xfrm>
            <a:off x="3540920" y="3625988"/>
            <a:ext cx="290001" cy="355258"/>
            <a:chOff x="-45277900" y="3938500"/>
            <a:chExt cx="244975" cy="300100"/>
          </a:xfrm>
        </p:grpSpPr>
        <p:sp>
          <p:nvSpPr>
            <p:cNvPr id="8468" name="Google Shape;8468;p6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65"/>
          <p:cNvGrpSpPr/>
          <p:nvPr/>
        </p:nvGrpSpPr>
        <p:grpSpPr>
          <a:xfrm>
            <a:off x="2626869" y="4095090"/>
            <a:ext cx="355258" cy="355258"/>
            <a:chOff x="-44502875" y="3576975"/>
            <a:chExt cx="300100" cy="300100"/>
          </a:xfrm>
        </p:grpSpPr>
        <p:sp>
          <p:nvSpPr>
            <p:cNvPr id="8473" name="Google Shape;8473;p6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65"/>
          <p:cNvGrpSpPr/>
          <p:nvPr/>
        </p:nvGrpSpPr>
        <p:grpSpPr>
          <a:xfrm>
            <a:off x="4835456" y="1828361"/>
            <a:ext cx="356196" cy="354670"/>
            <a:chOff x="-13946200" y="3647075"/>
            <a:chExt cx="353650" cy="352100"/>
          </a:xfrm>
        </p:grpSpPr>
        <p:sp>
          <p:nvSpPr>
            <p:cNvPr id="8477" name="Google Shape;8477;p6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5"/>
          <p:cNvGrpSpPr/>
          <p:nvPr/>
        </p:nvGrpSpPr>
        <p:grpSpPr>
          <a:xfrm>
            <a:off x="6618849" y="1387844"/>
            <a:ext cx="357002" cy="354267"/>
            <a:chOff x="-12163025" y="3214275"/>
            <a:chExt cx="354450" cy="351700"/>
          </a:xfrm>
        </p:grpSpPr>
        <p:sp>
          <p:nvSpPr>
            <p:cNvPr id="8484" name="Google Shape;8484;p6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65"/>
          <p:cNvGrpSpPr/>
          <p:nvPr/>
        </p:nvGrpSpPr>
        <p:grpSpPr>
          <a:xfrm>
            <a:off x="6619629" y="1827581"/>
            <a:ext cx="355441" cy="356232"/>
            <a:chOff x="-12160675" y="3647875"/>
            <a:chExt cx="352900" cy="353650"/>
          </a:xfrm>
        </p:grpSpPr>
        <p:sp>
          <p:nvSpPr>
            <p:cNvPr id="8488" name="Google Shape;8488;p6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65"/>
          <p:cNvGrpSpPr/>
          <p:nvPr/>
        </p:nvGrpSpPr>
        <p:grpSpPr>
          <a:xfrm>
            <a:off x="6630345" y="2272036"/>
            <a:ext cx="354635" cy="356232"/>
            <a:chOff x="-12160675" y="4081850"/>
            <a:chExt cx="352100" cy="353650"/>
          </a:xfrm>
        </p:grpSpPr>
        <p:sp>
          <p:nvSpPr>
            <p:cNvPr id="8496" name="Google Shape;8496;p6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5"/>
          <p:cNvGrpSpPr/>
          <p:nvPr/>
        </p:nvGrpSpPr>
        <p:grpSpPr>
          <a:xfrm>
            <a:off x="4835311" y="2746480"/>
            <a:ext cx="355416" cy="355652"/>
            <a:chOff x="-10391650" y="3180600"/>
            <a:chExt cx="352875" cy="353075"/>
          </a:xfrm>
        </p:grpSpPr>
        <p:sp>
          <p:nvSpPr>
            <p:cNvPr id="8503" name="Google Shape;8503;p6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5"/>
          <p:cNvGrpSpPr/>
          <p:nvPr/>
        </p:nvGrpSpPr>
        <p:grpSpPr>
          <a:xfrm>
            <a:off x="4835310" y="3223278"/>
            <a:ext cx="354635" cy="353890"/>
            <a:chOff x="-10390875" y="3616350"/>
            <a:chExt cx="352100" cy="351325"/>
          </a:xfrm>
        </p:grpSpPr>
        <p:sp>
          <p:nvSpPr>
            <p:cNvPr id="8510" name="Google Shape;8510;p6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65"/>
          <p:cNvGrpSpPr/>
          <p:nvPr/>
        </p:nvGrpSpPr>
        <p:grpSpPr>
          <a:xfrm>
            <a:off x="7502285" y="2747943"/>
            <a:ext cx="312585" cy="354670"/>
            <a:chOff x="-10370400" y="4049550"/>
            <a:chExt cx="310350" cy="352100"/>
          </a:xfrm>
        </p:grpSpPr>
        <p:sp>
          <p:nvSpPr>
            <p:cNvPr id="8514" name="Google Shape;8514;p6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65"/>
          <p:cNvGrpSpPr/>
          <p:nvPr/>
        </p:nvGrpSpPr>
        <p:grpSpPr>
          <a:xfrm>
            <a:off x="6606541" y="2746884"/>
            <a:ext cx="379236" cy="354847"/>
            <a:chOff x="-8674650" y="3210975"/>
            <a:chExt cx="376525" cy="352275"/>
          </a:xfrm>
        </p:grpSpPr>
        <p:sp>
          <p:nvSpPr>
            <p:cNvPr id="8520" name="Google Shape;8520;p6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65"/>
          <p:cNvGrpSpPr/>
          <p:nvPr/>
        </p:nvGrpSpPr>
        <p:grpSpPr>
          <a:xfrm>
            <a:off x="5278038" y="1828361"/>
            <a:ext cx="356221" cy="354670"/>
            <a:chOff x="-13512225" y="3647075"/>
            <a:chExt cx="353675" cy="352100"/>
          </a:xfrm>
        </p:grpSpPr>
        <p:sp>
          <p:nvSpPr>
            <p:cNvPr id="8527" name="Google Shape;8527;p6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65"/>
          <p:cNvGrpSpPr/>
          <p:nvPr/>
        </p:nvGrpSpPr>
        <p:grpSpPr>
          <a:xfrm>
            <a:off x="5288351" y="2272427"/>
            <a:ext cx="356221" cy="355451"/>
            <a:chOff x="-13512225" y="4080275"/>
            <a:chExt cx="353675" cy="352875"/>
          </a:xfrm>
        </p:grpSpPr>
        <p:sp>
          <p:nvSpPr>
            <p:cNvPr id="8538" name="Google Shape;8538;p6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5"/>
          <p:cNvGrpSpPr/>
          <p:nvPr/>
        </p:nvGrpSpPr>
        <p:grpSpPr>
          <a:xfrm>
            <a:off x="7061431" y="1419788"/>
            <a:ext cx="356196" cy="290379"/>
            <a:chOff x="-11728250" y="3245400"/>
            <a:chExt cx="353650" cy="288275"/>
          </a:xfrm>
        </p:grpSpPr>
        <p:sp>
          <p:nvSpPr>
            <p:cNvPr id="8550" name="Google Shape;8550;p6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65"/>
          <p:cNvGrpSpPr/>
          <p:nvPr/>
        </p:nvGrpSpPr>
        <p:grpSpPr>
          <a:xfrm>
            <a:off x="7093939" y="2272427"/>
            <a:ext cx="311804" cy="355451"/>
            <a:chOff x="-11703850" y="4081850"/>
            <a:chExt cx="309575" cy="352875"/>
          </a:xfrm>
        </p:grpSpPr>
        <p:sp>
          <p:nvSpPr>
            <p:cNvPr id="8556" name="Google Shape;8556;p6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65"/>
          <p:cNvGrpSpPr/>
          <p:nvPr/>
        </p:nvGrpSpPr>
        <p:grpSpPr>
          <a:xfrm>
            <a:off x="5282595" y="2746580"/>
            <a:ext cx="357002" cy="355451"/>
            <a:chOff x="-9958475" y="3180025"/>
            <a:chExt cx="354450" cy="352875"/>
          </a:xfrm>
        </p:grpSpPr>
        <p:sp>
          <p:nvSpPr>
            <p:cNvPr id="8565" name="Google Shape;8565;p6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65"/>
          <p:cNvGrpSpPr/>
          <p:nvPr/>
        </p:nvGrpSpPr>
        <p:grpSpPr>
          <a:xfrm>
            <a:off x="5291722" y="3222561"/>
            <a:ext cx="337966" cy="355325"/>
            <a:chOff x="-9949025" y="3615575"/>
            <a:chExt cx="335550" cy="352750"/>
          </a:xfrm>
        </p:grpSpPr>
        <p:sp>
          <p:nvSpPr>
            <p:cNvPr id="8569" name="Google Shape;8569;p6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65"/>
          <p:cNvGrpSpPr/>
          <p:nvPr/>
        </p:nvGrpSpPr>
        <p:grpSpPr>
          <a:xfrm>
            <a:off x="7926568" y="2746067"/>
            <a:ext cx="360175" cy="358423"/>
            <a:chOff x="-9961625" y="4048175"/>
            <a:chExt cx="357600" cy="355825"/>
          </a:xfrm>
        </p:grpSpPr>
        <p:sp>
          <p:nvSpPr>
            <p:cNvPr id="8573" name="Google Shape;8573;p6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65"/>
          <p:cNvGrpSpPr/>
          <p:nvPr/>
        </p:nvGrpSpPr>
        <p:grpSpPr>
          <a:xfrm>
            <a:off x="6613289" y="3221579"/>
            <a:ext cx="364959" cy="357289"/>
            <a:chOff x="-8680950" y="3624225"/>
            <a:chExt cx="362350" cy="354700"/>
          </a:xfrm>
        </p:grpSpPr>
        <p:sp>
          <p:nvSpPr>
            <p:cNvPr id="8580" name="Google Shape;8580;p6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65"/>
          <p:cNvGrpSpPr/>
          <p:nvPr/>
        </p:nvGrpSpPr>
        <p:grpSpPr>
          <a:xfrm>
            <a:off x="5749533" y="1387239"/>
            <a:ext cx="313365" cy="355476"/>
            <a:chOff x="-13056975" y="3212300"/>
            <a:chExt cx="311125" cy="352900"/>
          </a:xfrm>
        </p:grpSpPr>
        <p:sp>
          <p:nvSpPr>
            <p:cNvPr id="8587" name="Google Shape;8587;p6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65"/>
          <p:cNvGrpSpPr/>
          <p:nvPr/>
        </p:nvGrpSpPr>
        <p:grpSpPr>
          <a:xfrm>
            <a:off x="5726921" y="1828034"/>
            <a:ext cx="358588" cy="355325"/>
            <a:chOff x="-13077450" y="3647075"/>
            <a:chExt cx="356025" cy="352750"/>
          </a:xfrm>
        </p:grpSpPr>
        <p:sp>
          <p:nvSpPr>
            <p:cNvPr id="8592" name="Google Shape;8592;p6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65"/>
          <p:cNvGrpSpPr/>
          <p:nvPr/>
        </p:nvGrpSpPr>
        <p:grpSpPr>
          <a:xfrm>
            <a:off x="5738027" y="2271633"/>
            <a:ext cx="357002" cy="357037"/>
            <a:chOff x="-13079025" y="4079475"/>
            <a:chExt cx="354450" cy="354450"/>
          </a:xfrm>
        </p:grpSpPr>
        <p:sp>
          <p:nvSpPr>
            <p:cNvPr id="8596" name="Google Shape;8596;p6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65"/>
          <p:cNvGrpSpPr/>
          <p:nvPr/>
        </p:nvGrpSpPr>
        <p:grpSpPr>
          <a:xfrm>
            <a:off x="7511094" y="1387642"/>
            <a:ext cx="356221" cy="354670"/>
            <a:chOff x="-11292700" y="3213875"/>
            <a:chExt cx="353675" cy="352100"/>
          </a:xfrm>
        </p:grpSpPr>
        <p:sp>
          <p:nvSpPr>
            <p:cNvPr id="8601" name="Google Shape;8601;p6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5"/>
          <p:cNvGrpSpPr/>
          <p:nvPr/>
        </p:nvGrpSpPr>
        <p:grpSpPr>
          <a:xfrm>
            <a:off x="7505152" y="1827581"/>
            <a:ext cx="368106" cy="356232"/>
            <a:chOff x="-11299000" y="3647875"/>
            <a:chExt cx="365475" cy="353650"/>
          </a:xfrm>
        </p:grpSpPr>
        <p:sp>
          <p:nvSpPr>
            <p:cNvPr id="8609" name="Google Shape;8609;p6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65"/>
          <p:cNvGrpSpPr/>
          <p:nvPr/>
        </p:nvGrpSpPr>
        <p:grpSpPr>
          <a:xfrm>
            <a:off x="7520614" y="2283532"/>
            <a:ext cx="357808" cy="333240"/>
            <a:chOff x="-11295075" y="4092875"/>
            <a:chExt cx="355250" cy="330825"/>
          </a:xfrm>
        </p:grpSpPr>
        <p:sp>
          <p:nvSpPr>
            <p:cNvPr id="8616" name="Google Shape;8616;p6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65"/>
          <p:cNvGrpSpPr/>
          <p:nvPr/>
        </p:nvGrpSpPr>
        <p:grpSpPr>
          <a:xfrm>
            <a:off x="5746214" y="2746580"/>
            <a:ext cx="312585" cy="355451"/>
            <a:chOff x="-9500075" y="3180800"/>
            <a:chExt cx="310350" cy="352875"/>
          </a:xfrm>
        </p:grpSpPr>
        <p:sp>
          <p:nvSpPr>
            <p:cNvPr id="8622" name="Google Shape;8622;p6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65"/>
          <p:cNvGrpSpPr/>
          <p:nvPr/>
        </p:nvGrpSpPr>
        <p:grpSpPr>
          <a:xfrm>
            <a:off x="5724005" y="3222095"/>
            <a:ext cx="356221" cy="356257"/>
            <a:chOff x="-9523700" y="3614000"/>
            <a:chExt cx="353675" cy="353675"/>
          </a:xfrm>
        </p:grpSpPr>
        <p:sp>
          <p:nvSpPr>
            <p:cNvPr id="8632" name="Google Shape;8632;p6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65"/>
          <p:cNvGrpSpPr/>
          <p:nvPr/>
        </p:nvGrpSpPr>
        <p:grpSpPr>
          <a:xfrm>
            <a:off x="7508956" y="3244737"/>
            <a:ext cx="356221" cy="354670"/>
            <a:chOff x="-9523700" y="4049550"/>
            <a:chExt cx="353675" cy="352100"/>
          </a:xfrm>
        </p:grpSpPr>
        <p:sp>
          <p:nvSpPr>
            <p:cNvPr id="8642" name="Google Shape;8642;p6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65"/>
          <p:cNvGrpSpPr/>
          <p:nvPr/>
        </p:nvGrpSpPr>
        <p:grpSpPr>
          <a:xfrm>
            <a:off x="7065071" y="3244710"/>
            <a:ext cx="357002" cy="311029"/>
            <a:chOff x="-8209150" y="3659675"/>
            <a:chExt cx="354450" cy="308775"/>
          </a:xfrm>
        </p:grpSpPr>
        <p:sp>
          <p:nvSpPr>
            <p:cNvPr id="8650" name="Google Shape;8650;p6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5"/>
          <p:cNvGrpSpPr/>
          <p:nvPr/>
        </p:nvGrpSpPr>
        <p:grpSpPr>
          <a:xfrm>
            <a:off x="6178632" y="2273623"/>
            <a:ext cx="356221" cy="353059"/>
            <a:chOff x="-12643475" y="4081850"/>
            <a:chExt cx="353675" cy="350500"/>
          </a:xfrm>
        </p:grpSpPr>
        <p:sp>
          <p:nvSpPr>
            <p:cNvPr id="8657" name="Google Shape;8657;p6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1" name="Google Shape;8661;p65"/>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65"/>
          <p:cNvGrpSpPr/>
          <p:nvPr/>
        </p:nvGrpSpPr>
        <p:grpSpPr>
          <a:xfrm>
            <a:off x="7961232" y="2283532"/>
            <a:ext cx="356221" cy="333240"/>
            <a:chOff x="-10858725" y="4092875"/>
            <a:chExt cx="353675" cy="330825"/>
          </a:xfrm>
        </p:grpSpPr>
        <p:sp>
          <p:nvSpPr>
            <p:cNvPr id="8663" name="Google Shape;8663;p6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65"/>
          <p:cNvGrpSpPr/>
          <p:nvPr/>
        </p:nvGrpSpPr>
        <p:grpSpPr>
          <a:xfrm>
            <a:off x="6219755" y="3222498"/>
            <a:ext cx="252278" cy="355451"/>
            <a:chOff x="-9039300" y="3614000"/>
            <a:chExt cx="250475" cy="352875"/>
          </a:xfrm>
        </p:grpSpPr>
        <p:sp>
          <p:nvSpPr>
            <p:cNvPr id="8670" name="Google Shape;8670;p6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5"/>
          <p:cNvGrpSpPr/>
          <p:nvPr/>
        </p:nvGrpSpPr>
        <p:grpSpPr>
          <a:xfrm>
            <a:off x="7951721" y="3244737"/>
            <a:ext cx="354635" cy="354670"/>
            <a:chOff x="-9088150" y="4049550"/>
            <a:chExt cx="352100" cy="352100"/>
          </a:xfrm>
        </p:grpSpPr>
        <p:sp>
          <p:nvSpPr>
            <p:cNvPr id="8673" name="Google Shape;8673;p6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5"/>
          <p:cNvGrpSpPr/>
          <p:nvPr/>
        </p:nvGrpSpPr>
        <p:grpSpPr>
          <a:xfrm>
            <a:off x="7086085" y="2746970"/>
            <a:ext cx="315757" cy="354670"/>
            <a:chOff x="-8191825" y="3174500"/>
            <a:chExt cx="313500" cy="352100"/>
          </a:xfrm>
        </p:grpSpPr>
        <p:sp>
          <p:nvSpPr>
            <p:cNvPr id="8680" name="Google Shape;8680;p6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65"/>
          <p:cNvGrpSpPr/>
          <p:nvPr/>
        </p:nvGrpSpPr>
        <p:grpSpPr>
          <a:xfrm>
            <a:off x="4835443" y="1387491"/>
            <a:ext cx="356221" cy="354973"/>
            <a:chOff x="-13947000" y="3212800"/>
            <a:chExt cx="353675" cy="352400"/>
          </a:xfrm>
        </p:grpSpPr>
        <p:sp>
          <p:nvSpPr>
            <p:cNvPr id="8684" name="Google Shape;8684;p6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6" name="Google Shape;8686;p65"/>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7" name="Google Shape;8687;p65"/>
          <p:cNvGrpSpPr/>
          <p:nvPr/>
        </p:nvGrpSpPr>
        <p:grpSpPr>
          <a:xfrm>
            <a:off x="5278038" y="1386849"/>
            <a:ext cx="356221" cy="356257"/>
            <a:chOff x="-13512225" y="3211525"/>
            <a:chExt cx="353675" cy="353675"/>
          </a:xfrm>
        </p:grpSpPr>
        <p:sp>
          <p:nvSpPr>
            <p:cNvPr id="8688" name="Google Shape;8688;p6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65"/>
          <p:cNvGrpSpPr/>
          <p:nvPr/>
        </p:nvGrpSpPr>
        <p:grpSpPr>
          <a:xfrm>
            <a:off x="6168320" y="1387239"/>
            <a:ext cx="356221" cy="355476"/>
            <a:chOff x="-12643475" y="3212300"/>
            <a:chExt cx="353675" cy="352900"/>
          </a:xfrm>
        </p:grpSpPr>
        <p:sp>
          <p:nvSpPr>
            <p:cNvPr id="8694" name="Google Shape;8694;p6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65"/>
          <p:cNvGrpSpPr/>
          <p:nvPr/>
        </p:nvGrpSpPr>
        <p:grpSpPr>
          <a:xfrm>
            <a:off x="6168320" y="1839013"/>
            <a:ext cx="356221" cy="333366"/>
            <a:chOff x="-12643475" y="3657325"/>
            <a:chExt cx="353675" cy="330950"/>
          </a:xfrm>
        </p:grpSpPr>
        <p:sp>
          <p:nvSpPr>
            <p:cNvPr id="8704" name="Google Shape;8704;p6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65"/>
          <p:cNvGrpSpPr/>
          <p:nvPr/>
        </p:nvGrpSpPr>
        <p:grpSpPr>
          <a:xfrm>
            <a:off x="7951322" y="1387642"/>
            <a:ext cx="355416" cy="354670"/>
            <a:chOff x="-10857925" y="3213875"/>
            <a:chExt cx="352875" cy="352100"/>
          </a:xfrm>
        </p:grpSpPr>
        <p:sp>
          <p:nvSpPr>
            <p:cNvPr id="8711" name="Google Shape;8711;p6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5"/>
          <p:cNvGrpSpPr/>
          <p:nvPr/>
        </p:nvGrpSpPr>
        <p:grpSpPr>
          <a:xfrm>
            <a:off x="6168237" y="2747071"/>
            <a:ext cx="356096" cy="354469"/>
            <a:chOff x="-9089725" y="3180200"/>
            <a:chExt cx="353550" cy="351900"/>
          </a:xfrm>
        </p:grpSpPr>
        <p:sp>
          <p:nvSpPr>
            <p:cNvPr id="8722" name="Google Shape;8722;p6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65"/>
          <p:cNvGrpSpPr/>
          <p:nvPr/>
        </p:nvGrpSpPr>
        <p:grpSpPr>
          <a:xfrm>
            <a:off x="7060235" y="1826875"/>
            <a:ext cx="358588" cy="357642"/>
            <a:chOff x="7083760" y="1971660"/>
            <a:chExt cx="358588" cy="357642"/>
          </a:xfrm>
        </p:grpSpPr>
        <p:sp>
          <p:nvSpPr>
            <p:cNvPr id="8725" name="Google Shape;8725;p6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7" name="Google Shape;8737;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738" name="Google Shape;8738;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42"/>
        <p:cNvGrpSpPr/>
        <p:nvPr/>
      </p:nvGrpSpPr>
      <p:grpSpPr>
        <a:xfrm>
          <a:off x="0" y="0"/>
          <a:ext cx="0" cy="0"/>
          <a:chOff x="0" y="0"/>
          <a:chExt cx="0" cy="0"/>
        </a:xfrm>
      </p:grpSpPr>
      <p:sp>
        <p:nvSpPr>
          <p:cNvPr id="8743" name="Google Shape;8743;p66"/>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4" name="Google Shape;8744;p66"/>
          <p:cNvGrpSpPr/>
          <p:nvPr/>
        </p:nvGrpSpPr>
        <p:grpSpPr>
          <a:xfrm>
            <a:off x="719610" y="2243507"/>
            <a:ext cx="452798" cy="449473"/>
            <a:chOff x="-21322300" y="3693325"/>
            <a:chExt cx="306400" cy="304150"/>
          </a:xfrm>
        </p:grpSpPr>
        <p:sp>
          <p:nvSpPr>
            <p:cNvPr id="8745" name="Google Shape;8745;p6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66"/>
          <p:cNvGrpSpPr/>
          <p:nvPr/>
        </p:nvGrpSpPr>
        <p:grpSpPr>
          <a:xfrm>
            <a:off x="719019" y="2810244"/>
            <a:ext cx="453980" cy="422540"/>
            <a:chOff x="-21322300" y="4077125"/>
            <a:chExt cx="307200" cy="285925"/>
          </a:xfrm>
        </p:grpSpPr>
        <p:sp>
          <p:nvSpPr>
            <p:cNvPr id="8750" name="Google Shape;8750;p6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66"/>
          <p:cNvGrpSpPr/>
          <p:nvPr/>
        </p:nvGrpSpPr>
        <p:grpSpPr>
          <a:xfrm>
            <a:off x="3496195" y="1689128"/>
            <a:ext cx="451653" cy="450212"/>
            <a:chOff x="-19394200" y="3333800"/>
            <a:chExt cx="305625" cy="304650"/>
          </a:xfrm>
        </p:grpSpPr>
        <p:sp>
          <p:nvSpPr>
            <p:cNvPr id="8763" name="Google Shape;8763;p6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6"/>
          <p:cNvGrpSpPr/>
          <p:nvPr/>
        </p:nvGrpSpPr>
        <p:grpSpPr>
          <a:xfrm>
            <a:off x="3495032" y="2243580"/>
            <a:ext cx="453980" cy="449325"/>
            <a:chOff x="-19396575" y="3708500"/>
            <a:chExt cx="307200" cy="304050"/>
          </a:xfrm>
        </p:grpSpPr>
        <p:sp>
          <p:nvSpPr>
            <p:cNvPr id="8773" name="Google Shape;8773;p6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66"/>
          <p:cNvGrpSpPr/>
          <p:nvPr/>
        </p:nvGrpSpPr>
        <p:grpSpPr>
          <a:xfrm>
            <a:off x="3489212" y="2796461"/>
            <a:ext cx="465618" cy="450101"/>
            <a:chOff x="-19394200" y="4084200"/>
            <a:chExt cx="315075" cy="304575"/>
          </a:xfrm>
        </p:grpSpPr>
        <p:sp>
          <p:nvSpPr>
            <p:cNvPr id="8777" name="Google Shape;8777;p6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6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66"/>
          <p:cNvGrpSpPr/>
          <p:nvPr/>
        </p:nvGrpSpPr>
        <p:grpSpPr>
          <a:xfrm>
            <a:off x="6294923" y="1689001"/>
            <a:ext cx="400447" cy="450470"/>
            <a:chOff x="-17526750" y="3309200"/>
            <a:chExt cx="270975" cy="304825"/>
          </a:xfrm>
        </p:grpSpPr>
        <p:sp>
          <p:nvSpPr>
            <p:cNvPr id="8784" name="Google Shape;8784;p6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66"/>
          <p:cNvGrpSpPr/>
          <p:nvPr/>
        </p:nvGrpSpPr>
        <p:grpSpPr>
          <a:xfrm>
            <a:off x="6271075" y="2244173"/>
            <a:ext cx="448143" cy="448143"/>
            <a:chOff x="-17542500" y="3684100"/>
            <a:chExt cx="303250" cy="303250"/>
          </a:xfrm>
        </p:grpSpPr>
        <p:sp>
          <p:nvSpPr>
            <p:cNvPr id="8790" name="Google Shape;8790;p6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66"/>
          <p:cNvGrpSpPr/>
          <p:nvPr/>
        </p:nvGrpSpPr>
        <p:grpSpPr>
          <a:xfrm>
            <a:off x="6270484" y="2810817"/>
            <a:ext cx="449325" cy="421395"/>
            <a:chOff x="-17542500" y="4068450"/>
            <a:chExt cx="304050" cy="285150"/>
          </a:xfrm>
        </p:grpSpPr>
        <p:sp>
          <p:nvSpPr>
            <p:cNvPr id="8798" name="Google Shape;8798;p6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66"/>
          <p:cNvGrpSpPr/>
          <p:nvPr/>
        </p:nvGrpSpPr>
        <p:grpSpPr>
          <a:xfrm>
            <a:off x="3500906" y="3342211"/>
            <a:ext cx="343404" cy="449325"/>
            <a:chOff x="-15652200" y="3335975"/>
            <a:chExt cx="232375" cy="304050"/>
          </a:xfrm>
        </p:grpSpPr>
        <p:sp>
          <p:nvSpPr>
            <p:cNvPr id="8805" name="Google Shape;8805;p6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6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66"/>
          <p:cNvGrpSpPr/>
          <p:nvPr/>
        </p:nvGrpSpPr>
        <p:grpSpPr>
          <a:xfrm>
            <a:off x="1274819" y="2243729"/>
            <a:ext cx="449325" cy="449030"/>
            <a:chOff x="-20945825" y="3692175"/>
            <a:chExt cx="304050" cy="303850"/>
          </a:xfrm>
        </p:grpSpPr>
        <p:sp>
          <p:nvSpPr>
            <p:cNvPr id="8815" name="Google Shape;8815;p6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66"/>
          <p:cNvGrpSpPr/>
          <p:nvPr/>
        </p:nvGrpSpPr>
        <p:grpSpPr>
          <a:xfrm>
            <a:off x="4081644" y="1689848"/>
            <a:ext cx="372516" cy="448771"/>
            <a:chOff x="-18994100" y="3334775"/>
            <a:chExt cx="252075" cy="303675"/>
          </a:xfrm>
        </p:grpSpPr>
        <p:sp>
          <p:nvSpPr>
            <p:cNvPr id="8820" name="Google Shape;8820;p6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66"/>
          <p:cNvGrpSpPr/>
          <p:nvPr/>
        </p:nvGrpSpPr>
        <p:grpSpPr>
          <a:xfrm>
            <a:off x="4096200" y="2244743"/>
            <a:ext cx="343404" cy="446998"/>
            <a:chOff x="-18983850" y="3710075"/>
            <a:chExt cx="232375" cy="302475"/>
          </a:xfrm>
        </p:grpSpPr>
        <p:sp>
          <p:nvSpPr>
            <p:cNvPr id="8825" name="Google Shape;8825;p6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66"/>
          <p:cNvGrpSpPr/>
          <p:nvPr/>
        </p:nvGrpSpPr>
        <p:grpSpPr>
          <a:xfrm>
            <a:off x="1274247" y="1689573"/>
            <a:ext cx="450470" cy="449325"/>
            <a:chOff x="-20946600" y="3317850"/>
            <a:chExt cx="304825" cy="304050"/>
          </a:xfrm>
        </p:grpSpPr>
        <p:sp>
          <p:nvSpPr>
            <p:cNvPr id="8830" name="Google Shape;8830;p6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6"/>
          <p:cNvGrpSpPr/>
          <p:nvPr/>
        </p:nvGrpSpPr>
        <p:grpSpPr>
          <a:xfrm>
            <a:off x="1300422" y="2797442"/>
            <a:ext cx="398119" cy="448143"/>
            <a:chOff x="-20930075" y="4066100"/>
            <a:chExt cx="269400" cy="303250"/>
          </a:xfrm>
        </p:grpSpPr>
        <p:sp>
          <p:nvSpPr>
            <p:cNvPr id="8834" name="Google Shape;8834;p6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66"/>
          <p:cNvGrpSpPr/>
          <p:nvPr/>
        </p:nvGrpSpPr>
        <p:grpSpPr>
          <a:xfrm>
            <a:off x="4042667" y="2797422"/>
            <a:ext cx="450470" cy="448180"/>
            <a:chOff x="-19020075" y="4084200"/>
            <a:chExt cx="304825" cy="303275"/>
          </a:xfrm>
        </p:grpSpPr>
        <p:sp>
          <p:nvSpPr>
            <p:cNvPr id="8837" name="Google Shape;8837;p6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66"/>
          <p:cNvGrpSpPr/>
          <p:nvPr/>
        </p:nvGrpSpPr>
        <p:grpSpPr>
          <a:xfrm>
            <a:off x="6859931" y="1689001"/>
            <a:ext cx="396937" cy="450470"/>
            <a:chOff x="-17149475" y="3309200"/>
            <a:chExt cx="268600" cy="304825"/>
          </a:xfrm>
        </p:grpSpPr>
        <p:sp>
          <p:nvSpPr>
            <p:cNvPr id="8847" name="Google Shape;8847;p6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66"/>
          <p:cNvGrpSpPr/>
          <p:nvPr/>
        </p:nvGrpSpPr>
        <p:grpSpPr>
          <a:xfrm>
            <a:off x="6833737" y="2258120"/>
            <a:ext cx="449325" cy="420249"/>
            <a:chOff x="-17168375" y="3692750"/>
            <a:chExt cx="304050" cy="284375"/>
          </a:xfrm>
        </p:grpSpPr>
        <p:sp>
          <p:nvSpPr>
            <p:cNvPr id="8850" name="Google Shape;8850;p6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6"/>
          <p:cNvGrpSpPr/>
          <p:nvPr/>
        </p:nvGrpSpPr>
        <p:grpSpPr>
          <a:xfrm>
            <a:off x="6830246" y="2796852"/>
            <a:ext cx="456308" cy="449325"/>
            <a:chOff x="-17170750" y="4058800"/>
            <a:chExt cx="308775" cy="304050"/>
          </a:xfrm>
        </p:grpSpPr>
        <p:sp>
          <p:nvSpPr>
            <p:cNvPr id="8858" name="Google Shape;8858;p6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6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6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6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66"/>
          <p:cNvGrpSpPr/>
          <p:nvPr/>
        </p:nvGrpSpPr>
        <p:grpSpPr>
          <a:xfrm>
            <a:off x="5692143" y="3343358"/>
            <a:ext cx="450470" cy="446998"/>
            <a:chOff x="-15688425" y="3707725"/>
            <a:chExt cx="304825" cy="302475"/>
          </a:xfrm>
        </p:grpSpPr>
        <p:sp>
          <p:nvSpPr>
            <p:cNvPr id="8876" name="Google Shape;8876;p6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66"/>
          <p:cNvGrpSpPr/>
          <p:nvPr/>
        </p:nvGrpSpPr>
        <p:grpSpPr>
          <a:xfrm>
            <a:off x="1836300" y="1690441"/>
            <a:ext cx="451653" cy="447589"/>
            <a:chOff x="-20572500" y="3319025"/>
            <a:chExt cx="305625" cy="302875"/>
          </a:xfrm>
        </p:grpSpPr>
        <p:sp>
          <p:nvSpPr>
            <p:cNvPr id="8883" name="Google Shape;8883;p6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66"/>
          <p:cNvGrpSpPr/>
          <p:nvPr/>
        </p:nvGrpSpPr>
        <p:grpSpPr>
          <a:xfrm>
            <a:off x="1837463" y="2305410"/>
            <a:ext cx="449325" cy="325670"/>
            <a:chOff x="-20571700" y="3722875"/>
            <a:chExt cx="304050" cy="220375"/>
          </a:xfrm>
        </p:grpSpPr>
        <p:sp>
          <p:nvSpPr>
            <p:cNvPr id="8886" name="Google Shape;8886;p6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66"/>
          <p:cNvGrpSpPr/>
          <p:nvPr/>
        </p:nvGrpSpPr>
        <p:grpSpPr>
          <a:xfrm>
            <a:off x="1836891" y="2796278"/>
            <a:ext cx="450470" cy="450470"/>
            <a:chOff x="-20571700" y="4066875"/>
            <a:chExt cx="304825" cy="304825"/>
          </a:xfrm>
        </p:grpSpPr>
        <p:sp>
          <p:nvSpPr>
            <p:cNvPr id="8894" name="Google Shape;8894;p6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66"/>
          <p:cNvGrpSpPr/>
          <p:nvPr/>
        </p:nvGrpSpPr>
        <p:grpSpPr>
          <a:xfrm>
            <a:off x="4603593" y="1688259"/>
            <a:ext cx="453980" cy="451948"/>
            <a:chOff x="-18645175" y="3334200"/>
            <a:chExt cx="307200" cy="305825"/>
          </a:xfrm>
        </p:grpSpPr>
        <p:sp>
          <p:nvSpPr>
            <p:cNvPr id="8901" name="Google Shape;8901;p6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66"/>
          <p:cNvGrpSpPr/>
          <p:nvPr/>
        </p:nvGrpSpPr>
        <p:grpSpPr>
          <a:xfrm>
            <a:off x="4604184" y="2242989"/>
            <a:ext cx="452798" cy="450507"/>
            <a:chOff x="-18645175" y="3708500"/>
            <a:chExt cx="306400" cy="304850"/>
          </a:xfrm>
        </p:grpSpPr>
        <p:sp>
          <p:nvSpPr>
            <p:cNvPr id="8907" name="Google Shape;8907;p6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66"/>
          <p:cNvGrpSpPr/>
          <p:nvPr/>
        </p:nvGrpSpPr>
        <p:grpSpPr>
          <a:xfrm>
            <a:off x="4601857" y="2795630"/>
            <a:ext cx="457453" cy="451763"/>
            <a:chOff x="-18647525" y="4082625"/>
            <a:chExt cx="309550" cy="305700"/>
          </a:xfrm>
        </p:grpSpPr>
        <p:sp>
          <p:nvSpPr>
            <p:cNvPr id="8915" name="Google Shape;8915;p6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66"/>
          <p:cNvGrpSpPr/>
          <p:nvPr/>
        </p:nvGrpSpPr>
        <p:grpSpPr>
          <a:xfrm>
            <a:off x="7412241" y="1689592"/>
            <a:ext cx="395755" cy="449288"/>
            <a:chOff x="-16775350" y="3309200"/>
            <a:chExt cx="267800" cy="304025"/>
          </a:xfrm>
        </p:grpSpPr>
        <p:sp>
          <p:nvSpPr>
            <p:cNvPr id="8920" name="Google Shape;8920;p6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66"/>
          <p:cNvGrpSpPr/>
          <p:nvPr/>
        </p:nvGrpSpPr>
        <p:grpSpPr>
          <a:xfrm>
            <a:off x="7412241" y="2241827"/>
            <a:ext cx="395755" cy="452835"/>
            <a:chOff x="-16775350" y="3683300"/>
            <a:chExt cx="267800" cy="306425"/>
          </a:xfrm>
        </p:grpSpPr>
        <p:sp>
          <p:nvSpPr>
            <p:cNvPr id="8924" name="Google Shape;8924;p6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66"/>
          <p:cNvGrpSpPr/>
          <p:nvPr/>
        </p:nvGrpSpPr>
        <p:grpSpPr>
          <a:xfrm>
            <a:off x="7384292" y="2796870"/>
            <a:ext cx="451653" cy="449288"/>
            <a:chOff x="-16794250" y="4058225"/>
            <a:chExt cx="305625" cy="304025"/>
          </a:xfrm>
        </p:grpSpPr>
        <p:sp>
          <p:nvSpPr>
            <p:cNvPr id="8928" name="Google Shape;8928;p6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7" name="Google Shape;8937;p66"/>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8" name="Google Shape;8938;p66"/>
          <p:cNvGrpSpPr/>
          <p:nvPr/>
        </p:nvGrpSpPr>
        <p:grpSpPr>
          <a:xfrm>
            <a:off x="2385709" y="1689573"/>
            <a:ext cx="457453" cy="449325"/>
            <a:chOff x="-20199150" y="3317850"/>
            <a:chExt cx="309550" cy="304050"/>
          </a:xfrm>
        </p:grpSpPr>
        <p:sp>
          <p:nvSpPr>
            <p:cNvPr id="8939" name="Google Shape;8939;p6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6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66"/>
          <p:cNvGrpSpPr/>
          <p:nvPr/>
        </p:nvGrpSpPr>
        <p:grpSpPr>
          <a:xfrm>
            <a:off x="2388036" y="2242861"/>
            <a:ext cx="452798" cy="450766"/>
            <a:chOff x="-20199150" y="3693150"/>
            <a:chExt cx="306400" cy="305025"/>
          </a:xfrm>
        </p:grpSpPr>
        <p:sp>
          <p:nvSpPr>
            <p:cNvPr id="8947" name="Google Shape;8947;p6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6"/>
          <p:cNvGrpSpPr/>
          <p:nvPr/>
        </p:nvGrpSpPr>
        <p:grpSpPr>
          <a:xfrm>
            <a:off x="2388609" y="2795687"/>
            <a:ext cx="451653" cy="451653"/>
            <a:chOff x="-20197575" y="4066875"/>
            <a:chExt cx="305625" cy="305625"/>
          </a:xfrm>
        </p:grpSpPr>
        <p:sp>
          <p:nvSpPr>
            <p:cNvPr id="8954" name="Google Shape;8954;p6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66"/>
          <p:cNvGrpSpPr/>
          <p:nvPr/>
        </p:nvGrpSpPr>
        <p:grpSpPr>
          <a:xfrm>
            <a:off x="5170827" y="1687520"/>
            <a:ext cx="449325" cy="453426"/>
            <a:chOff x="-18271050" y="3333200"/>
            <a:chExt cx="304050" cy="306825"/>
          </a:xfrm>
        </p:grpSpPr>
        <p:sp>
          <p:nvSpPr>
            <p:cNvPr id="8963" name="Google Shape;8963;p6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66"/>
          <p:cNvGrpSpPr/>
          <p:nvPr/>
        </p:nvGrpSpPr>
        <p:grpSpPr>
          <a:xfrm>
            <a:off x="5171399" y="2244171"/>
            <a:ext cx="448180" cy="448143"/>
            <a:chOff x="-18270275" y="3710875"/>
            <a:chExt cx="303275" cy="303250"/>
          </a:xfrm>
        </p:grpSpPr>
        <p:sp>
          <p:nvSpPr>
            <p:cNvPr id="8969" name="Google Shape;8969;p6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66"/>
          <p:cNvGrpSpPr/>
          <p:nvPr/>
        </p:nvGrpSpPr>
        <p:grpSpPr>
          <a:xfrm>
            <a:off x="5224951" y="2797422"/>
            <a:ext cx="341076" cy="448180"/>
            <a:chOff x="-18234025" y="4084200"/>
            <a:chExt cx="230800" cy="303275"/>
          </a:xfrm>
        </p:grpSpPr>
        <p:sp>
          <p:nvSpPr>
            <p:cNvPr id="8976" name="Google Shape;8976;p6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6"/>
          <p:cNvGrpSpPr/>
          <p:nvPr/>
        </p:nvGrpSpPr>
        <p:grpSpPr>
          <a:xfrm>
            <a:off x="2337506" y="3341641"/>
            <a:ext cx="449325" cy="450470"/>
            <a:chOff x="-16419350" y="3308400"/>
            <a:chExt cx="304050" cy="304825"/>
          </a:xfrm>
        </p:grpSpPr>
        <p:sp>
          <p:nvSpPr>
            <p:cNvPr id="8980" name="Google Shape;8980;p6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66"/>
          <p:cNvGrpSpPr/>
          <p:nvPr/>
        </p:nvGrpSpPr>
        <p:grpSpPr>
          <a:xfrm>
            <a:off x="4609062" y="3340423"/>
            <a:ext cx="395755" cy="452872"/>
            <a:chOff x="-16401225" y="3683275"/>
            <a:chExt cx="267800" cy="306450"/>
          </a:xfrm>
        </p:grpSpPr>
        <p:sp>
          <p:nvSpPr>
            <p:cNvPr id="8988" name="Google Shape;8988;p6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66"/>
          <p:cNvGrpSpPr/>
          <p:nvPr/>
        </p:nvGrpSpPr>
        <p:grpSpPr>
          <a:xfrm>
            <a:off x="7974511" y="2797062"/>
            <a:ext cx="450470" cy="448180"/>
            <a:chOff x="-16419350" y="4058200"/>
            <a:chExt cx="304825" cy="303275"/>
          </a:xfrm>
        </p:grpSpPr>
        <p:sp>
          <p:nvSpPr>
            <p:cNvPr id="8996" name="Google Shape;8996;p6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66"/>
          <p:cNvGrpSpPr/>
          <p:nvPr/>
        </p:nvGrpSpPr>
        <p:grpSpPr>
          <a:xfrm>
            <a:off x="4001398" y="3343080"/>
            <a:ext cx="450507" cy="447589"/>
            <a:chOff x="-15296200" y="3326900"/>
            <a:chExt cx="304850" cy="302875"/>
          </a:xfrm>
        </p:grpSpPr>
        <p:sp>
          <p:nvSpPr>
            <p:cNvPr id="9004" name="Google Shape;9004;p6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66"/>
          <p:cNvGrpSpPr/>
          <p:nvPr/>
        </p:nvGrpSpPr>
        <p:grpSpPr>
          <a:xfrm>
            <a:off x="2917051" y="1706881"/>
            <a:ext cx="486566" cy="414708"/>
            <a:chOff x="-19835275" y="3330250"/>
            <a:chExt cx="329250" cy="280625"/>
          </a:xfrm>
        </p:grpSpPr>
        <p:sp>
          <p:nvSpPr>
            <p:cNvPr id="9010" name="Google Shape;9010;p6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6"/>
          <p:cNvGrpSpPr/>
          <p:nvPr/>
        </p:nvGrpSpPr>
        <p:grpSpPr>
          <a:xfrm>
            <a:off x="2935080" y="2243470"/>
            <a:ext cx="450507" cy="449547"/>
            <a:chOff x="-19822675" y="3692750"/>
            <a:chExt cx="304850" cy="304200"/>
          </a:xfrm>
        </p:grpSpPr>
        <p:sp>
          <p:nvSpPr>
            <p:cNvPr id="9014" name="Google Shape;9014;p6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66"/>
          <p:cNvGrpSpPr/>
          <p:nvPr/>
        </p:nvGrpSpPr>
        <p:grpSpPr>
          <a:xfrm>
            <a:off x="2935672" y="2796278"/>
            <a:ext cx="449325" cy="450470"/>
            <a:chOff x="-19822675" y="4066875"/>
            <a:chExt cx="304050" cy="304825"/>
          </a:xfrm>
        </p:grpSpPr>
        <p:sp>
          <p:nvSpPr>
            <p:cNvPr id="9020" name="Google Shape;9020;p6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66"/>
          <p:cNvGrpSpPr/>
          <p:nvPr/>
        </p:nvGrpSpPr>
        <p:grpSpPr>
          <a:xfrm>
            <a:off x="5744740" y="1689571"/>
            <a:ext cx="399302" cy="449325"/>
            <a:chOff x="-17878825" y="3334400"/>
            <a:chExt cx="270200" cy="304050"/>
          </a:xfrm>
        </p:grpSpPr>
        <p:sp>
          <p:nvSpPr>
            <p:cNvPr id="9027" name="Google Shape;9027;p6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66"/>
          <p:cNvGrpSpPr/>
          <p:nvPr/>
        </p:nvGrpSpPr>
        <p:grpSpPr>
          <a:xfrm>
            <a:off x="5718565" y="2242416"/>
            <a:ext cx="451653" cy="451653"/>
            <a:chOff x="-17896150" y="3709300"/>
            <a:chExt cx="305625" cy="305625"/>
          </a:xfrm>
        </p:grpSpPr>
        <p:sp>
          <p:nvSpPr>
            <p:cNvPr id="9035" name="Google Shape;9035;p6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66"/>
          <p:cNvGrpSpPr/>
          <p:nvPr/>
        </p:nvGrpSpPr>
        <p:grpSpPr>
          <a:xfrm>
            <a:off x="5746495" y="2795686"/>
            <a:ext cx="395792" cy="451653"/>
            <a:chOff x="-17878025" y="4082625"/>
            <a:chExt cx="267825" cy="305625"/>
          </a:xfrm>
        </p:grpSpPr>
        <p:sp>
          <p:nvSpPr>
            <p:cNvPr id="9040" name="Google Shape;9040;p6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66"/>
          <p:cNvGrpSpPr/>
          <p:nvPr/>
        </p:nvGrpSpPr>
        <p:grpSpPr>
          <a:xfrm>
            <a:off x="2890388" y="3355015"/>
            <a:ext cx="450507" cy="423722"/>
            <a:chOff x="-16044450" y="3317850"/>
            <a:chExt cx="304850" cy="286725"/>
          </a:xfrm>
        </p:grpSpPr>
        <p:sp>
          <p:nvSpPr>
            <p:cNvPr id="9048" name="Google Shape;9048;p6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2" name="Google Shape;9052;p66"/>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3" name="Google Shape;9053;p66"/>
          <p:cNvGrpSpPr/>
          <p:nvPr/>
        </p:nvGrpSpPr>
        <p:grpSpPr>
          <a:xfrm>
            <a:off x="8012905" y="2243724"/>
            <a:ext cx="373662" cy="449030"/>
            <a:chOff x="-16018450" y="4058400"/>
            <a:chExt cx="252850" cy="303850"/>
          </a:xfrm>
        </p:grpSpPr>
        <p:sp>
          <p:nvSpPr>
            <p:cNvPr id="9054" name="Google Shape;9054;p6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8" name="Google Shape;9058;p66"/>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63"/>
        <p:cNvGrpSpPr/>
        <p:nvPr/>
      </p:nvGrpSpPr>
      <p:grpSpPr>
        <a:xfrm>
          <a:off x="0" y="0"/>
          <a:ext cx="0" cy="0"/>
          <a:chOff x="0" y="0"/>
          <a:chExt cx="0" cy="0"/>
        </a:xfrm>
      </p:grpSpPr>
      <p:grpSp>
        <p:nvGrpSpPr>
          <p:cNvPr id="9064" name="Google Shape;9064;p67"/>
          <p:cNvGrpSpPr/>
          <p:nvPr/>
        </p:nvGrpSpPr>
        <p:grpSpPr>
          <a:xfrm>
            <a:off x="829817" y="1689241"/>
            <a:ext cx="442337" cy="419623"/>
            <a:chOff x="-6696925" y="3272575"/>
            <a:chExt cx="307200" cy="291425"/>
          </a:xfrm>
        </p:grpSpPr>
        <p:sp>
          <p:nvSpPr>
            <p:cNvPr id="9065" name="Google Shape;9065;p6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67"/>
          <p:cNvGrpSpPr/>
          <p:nvPr/>
        </p:nvGrpSpPr>
        <p:grpSpPr>
          <a:xfrm>
            <a:off x="829799" y="2204636"/>
            <a:ext cx="442373" cy="420775"/>
            <a:chOff x="-6690625" y="3631325"/>
            <a:chExt cx="307225" cy="292225"/>
          </a:xfrm>
        </p:grpSpPr>
        <p:sp>
          <p:nvSpPr>
            <p:cNvPr id="9068" name="Google Shape;9068;p6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6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6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6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67"/>
          <p:cNvGrpSpPr/>
          <p:nvPr/>
        </p:nvGrpSpPr>
        <p:grpSpPr>
          <a:xfrm>
            <a:off x="851921" y="2756972"/>
            <a:ext cx="421927" cy="419371"/>
            <a:chOff x="-6689825" y="3992050"/>
            <a:chExt cx="293025" cy="291250"/>
          </a:xfrm>
        </p:grpSpPr>
        <p:sp>
          <p:nvSpPr>
            <p:cNvPr id="9074" name="Google Shape;9074;p6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6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6" name="Google Shape;9086;p67"/>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7" name="Google Shape;9087;p67"/>
          <p:cNvGrpSpPr/>
          <p:nvPr/>
        </p:nvGrpSpPr>
        <p:grpSpPr>
          <a:xfrm>
            <a:off x="3535232" y="2205192"/>
            <a:ext cx="423043" cy="419659"/>
            <a:chOff x="-4837325" y="3612425"/>
            <a:chExt cx="293800" cy="291450"/>
          </a:xfrm>
        </p:grpSpPr>
        <p:sp>
          <p:nvSpPr>
            <p:cNvPr id="9088" name="Google Shape;9088;p6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67"/>
          <p:cNvGrpSpPr/>
          <p:nvPr/>
        </p:nvGrpSpPr>
        <p:grpSpPr>
          <a:xfrm>
            <a:off x="3548265" y="2756826"/>
            <a:ext cx="420775" cy="419659"/>
            <a:chOff x="-4837325" y="3971575"/>
            <a:chExt cx="292225" cy="291450"/>
          </a:xfrm>
        </p:grpSpPr>
        <p:sp>
          <p:nvSpPr>
            <p:cNvPr id="9092" name="Google Shape;9092;p6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67"/>
          <p:cNvGrpSpPr/>
          <p:nvPr/>
        </p:nvGrpSpPr>
        <p:grpSpPr>
          <a:xfrm>
            <a:off x="6240279" y="1714185"/>
            <a:ext cx="430998" cy="369730"/>
            <a:chOff x="-3037625" y="3254850"/>
            <a:chExt cx="299325" cy="256775"/>
          </a:xfrm>
        </p:grpSpPr>
        <p:sp>
          <p:nvSpPr>
            <p:cNvPr id="9099" name="Google Shape;9099;p6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67"/>
          <p:cNvGrpSpPr/>
          <p:nvPr/>
        </p:nvGrpSpPr>
        <p:grpSpPr>
          <a:xfrm>
            <a:off x="6244239" y="2204615"/>
            <a:ext cx="423079" cy="420811"/>
            <a:chOff x="-3031325" y="3597450"/>
            <a:chExt cx="293825" cy="292250"/>
          </a:xfrm>
        </p:grpSpPr>
        <p:sp>
          <p:nvSpPr>
            <p:cNvPr id="9104" name="Google Shape;9104;p6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6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67"/>
          <p:cNvGrpSpPr/>
          <p:nvPr/>
        </p:nvGrpSpPr>
        <p:grpSpPr>
          <a:xfrm>
            <a:off x="6256714" y="2781214"/>
            <a:ext cx="421927" cy="370882"/>
            <a:chOff x="-3030525" y="3973150"/>
            <a:chExt cx="293025" cy="257575"/>
          </a:xfrm>
        </p:grpSpPr>
        <p:sp>
          <p:nvSpPr>
            <p:cNvPr id="9109" name="Google Shape;9109;p6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1" name="Google Shape;9111;p67"/>
          <p:cNvGrpSpPr/>
          <p:nvPr/>
        </p:nvGrpSpPr>
        <p:grpSpPr>
          <a:xfrm>
            <a:off x="1358307" y="3369426"/>
            <a:ext cx="421927" cy="297195"/>
            <a:chOff x="-1199300" y="3279250"/>
            <a:chExt cx="293025" cy="206400"/>
          </a:xfrm>
        </p:grpSpPr>
        <p:sp>
          <p:nvSpPr>
            <p:cNvPr id="9112" name="Google Shape;9112;p6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67"/>
          <p:cNvGrpSpPr/>
          <p:nvPr/>
        </p:nvGrpSpPr>
        <p:grpSpPr>
          <a:xfrm>
            <a:off x="1365393" y="1688773"/>
            <a:ext cx="444605" cy="420559"/>
            <a:chOff x="-6338550" y="3272950"/>
            <a:chExt cx="308775" cy="292075"/>
          </a:xfrm>
        </p:grpSpPr>
        <p:sp>
          <p:nvSpPr>
            <p:cNvPr id="9117" name="Google Shape;9117;p6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67"/>
          <p:cNvGrpSpPr/>
          <p:nvPr/>
        </p:nvGrpSpPr>
        <p:grpSpPr>
          <a:xfrm>
            <a:off x="1376732" y="2205194"/>
            <a:ext cx="421927" cy="419659"/>
            <a:chOff x="-6329100" y="3632100"/>
            <a:chExt cx="293025" cy="291450"/>
          </a:xfrm>
        </p:grpSpPr>
        <p:sp>
          <p:nvSpPr>
            <p:cNvPr id="9121" name="Google Shape;9121;p6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67"/>
          <p:cNvGrpSpPr/>
          <p:nvPr/>
        </p:nvGrpSpPr>
        <p:grpSpPr>
          <a:xfrm>
            <a:off x="1389783" y="2756828"/>
            <a:ext cx="419623" cy="419659"/>
            <a:chOff x="-6329875" y="3992050"/>
            <a:chExt cx="291425" cy="291450"/>
          </a:xfrm>
        </p:grpSpPr>
        <p:sp>
          <p:nvSpPr>
            <p:cNvPr id="9125" name="Google Shape;9125;p6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6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67"/>
          <p:cNvGrpSpPr/>
          <p:nvPr/>
        </p:nvGrpSpPr>
        <p:grpSpPr>
          <a:xfrm>
            <a:off x="4075920" y="1687530"/>
            <a:ext cx="423079" cy="423043"/>
            <a:chOff x="-4478975" y="3251700"/>
            <a:chExt cx="293825" cy="293800"/>
          </a:xfrm>
        </p:grpSpPr>
        <p:sp>
          <p:nvSpPr>
            <p:cNvPr id="9130" name="Google Shape;9130;p6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67"/>
          <p:cNvGrpSpPr/>
          <p:nvPr/>
        </p:nvGrpSpPr>
        <p:grpSpPr>
          <a:xfrm>
            <a:off x="4075920" y="2205192"/>
            <a:ext cx="423079" cy="419659"/>
            <a:chOff x="-4475825" y="3612425"/>
            <a:chExt cx="293825" cy="291450"/>
          </a:xfrm>
        </p:grpSpPr>
        <p:sp>
          <p:nvSpPr>
            <p:cNvPr id="9134" name="Google Shape;9134;p6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67"/>
          <p:cNvGrpSpPr/>
          <p:nvPr/>
        </p:nvGrpSpPr>
        <p:grpSpPr>
          <a:xfrm>
            <a:off x="4084992" y="2756844"/>
            <a:ext cx="428730" cy="419623"/>
            <a:chOff x="-4480550" y="3970800"/>
            <a:chExt cx="297750" cy="291425"/>
          </a:xfrm>
        </p:grpSpPr>
        <p:sp>
          <p:nvSpPr>
            <p:cNvPr id="9138" name="Google Shape;9138;p6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67"/>
          <p:cNvGrpSpPr/>
          <p:nvPr/>
        </p:nvGrpSpPr>
        <p:grpSpPr>
          <a:xfrm>
            <a:off x="6788826" y="1689221"/>
            <a:ext cx="415123" cy="419659"/>
            <a:chOff x="-2668225" y="3239075"/>
            <a:chExt cx="288300" cy="291450"/>
          </a:xfrm>
        </p:grpSpPr>
        <p:sp>
          <p:nvSpPr>
            <p:cNvPr id="9141" name="Google Shape;9141;p6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6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67"/>
          <p:cNvGrpSpPr/>
          <p:nvPr/>
        </p:nvGrpSpPr>
        <p:grpSpPr>
          <a:xfrm>
            <a:off x="6785982" y="2205191"/>
            <a:ext cx="420811" cy="419659"/>
            <a:chOff x="-2671375" y="3597450"/>
            <a:chExt cx="292250" cy="291450"/>
          </a:xfrm>
        </p:grpSpPr>
        <p:sp>
          <p:nvSpPr>
            <p:cNvPr id="9147" name="Google Shape;9147;p6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67"/>
          <p:cNvGrpSpPr/>
          <p:nvPr/>
        </p:nvGrpSpPr>
        <p:grpSpPr>
          <a:xfrm>
            <a:off x="6796765" y="2755691"/>
            <a:ext cx="423043" cy="421927"/>
            <a:chOff x="-2670575" y="3956600"/>
            <a:chExt cx="293800" cy="293025"/>
          </a:xfrm>
        </p:grpSpPr>
        <p:sp>
          <p:nvSpPr>
            <p:cNvPr id="9150" name="Google Shape;9150;p6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67"/>
          <p:cNvGrpSpPr/>
          <p:nvPr/>
        </p:nvGrpSpPr>
        <p:grpSpPr>
          <a:xfrm>
            <a:off x="3054285" y="3311947"/>
            <a:ext cx="426462" cy="418363"/>
            <a:chOff x="-1183550" y="3586525"/>
            <a:chExt cx="296175" cy="290550"/>
          </a:xfrm>
        </p:grpSpPr>
        <p:sp>
          <p:nvSpPr>
            <p:cNvPr id="9155" name="Google Shape;9155;p6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67"/>
          <p:cNvGrpSpPr/>
          <p:nvPr/>
        </p:nvGrpSpPr>
        <p:grpSpPr>
          <a:xfrm>
            <a:off x="1917896" y="1689799"/>
            <a:ext cx="420811" cy="418507"/>
            <a:chOff x="-5971525" y="3273750"/>
            <a:chExt cx="292250" cy="290650"/>
          </a:xfrm>
        </p:grpSpPr>
        <p:sp>
          <p:nvSpPr>
            <p:cNvPr id="9165" name="Google Shape;9165;p6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67"/>
          <p:cNvGrpSpPr/>
          <p:nvPr/>
        </p:nvGrpSpPr>
        <p:grpSpPr>
          <a:xfrm>
            <a:off x="1912226" y="2203826"/>
            <a:ext cx="432150" cy="422395"/>
            <a:chOff x="-5974675" y="3632100"/>
            <a:chExt cx="300125" cy="293350"/>
          </a:xfrm>
        </p:grpSpPr>
        <p:sp>
          <p:nvSpPr>
            <p:cNvPr id="9168" name="Google Shape;9168;p6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6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67"/>
          <p:cNvGrpSpPr/>
          <p:nvPr/>
        </p:nvGrpSpPr>
        <p:grpSpPr>
          <a:xfrm>
            <a:off x="1942267" y="2755694"/>
            <a:ext cx="395865" cy="421927"/>
            <a:chOff x="-5971525" y="3990475"/>
            <a:chExt cx="274925" cy="293025"/>
          </a:xfrm>
        </p:grpSpPr>
        <p:sp>
          <p:nvSpPr>
            <p:cNvPr id="9172" name="Google Shape;9172;p6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6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6" name="Google Shape;9176;p67"/>
          <p:cNvGrpSpPr/>
          <p:nvPr/>
        </p:nvGrpSpPr>
        <p:grpSpPr>
          <a:xfrm>
            <a:off x="4615473" y="1689798"/>
            <a:ext cx="420775" cy="418507"/>
            <a:chOff x="-4118225" y="3253275"/>
            <a:chExt cx="292225" cy="290650"/>
          </a:xfrm>
        </p:grpSpPr>
        <p:sp>
          <p:nvSpPr>
            <p:cNvPr id="9177" name="Google Shape;9177;p6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67"/>
          <p:cNvGrpSpPr/>
          <p:nvPr/>
        </p:nvGrpSpPr>
        <p:grpSpPr>
          <a:xfrm>
            <a:off x="4665924" y="2204922"/>
            <a:ext cx="319874" cy="420199"/>
            <a:chOff x="-4082800" y="3612425"/>
            <a:chExt cx="222150" cy="291825"/>
          </a:xfrm>
        </p:grpSpPr>
        <p:sp>
          <p:nvSpPr>
            <p:cNvPr id="9180" name="Google Shape;9180;p6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67"/>
          <p:cNvGrpSpPr/>
          <p:nvPr/>
        </p:nvGrpSpPr>
        <p:grpSpPr>
          <a:xfrm>
            <a:off x="4627372" y="2769876"/>
            <a:ext cx="420775" cy="393561"/>
            <a:chOff x="-4118225" y="3990475"/>
            <a:chExt cx="292225" cy="273325"/>
          </a:xfrm>
        </p:grpSpPr>
        <p:sp>
          <p:nvSpPr>
            <p:cNvPr id="9184" name="Google Shape;9184;p6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67"/>
          <p:cNvGrpSpPr/>
          <p:nvPr/>
        </p:nvGrpSpPr>
        <p:grpSpPr>
          <a:xfrm>
            <a:off x="7338026" y="1688087"/>
            <a:ext cx="394713" cy="421927"/>
            <a:chOff x="-2312225" y="3238300"/>
            <a:chExt cx="274125" cy="293025"/>
          </a:xfrm>
        </p:grpSpPr>
        <p:sp>
          <p:nvSpPr>
            <p:cNvPr id="9189" name="Google Shape;9189;p6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67"/>
          <p:cNvGrpSpPr/>
          <p:nvPr/>
        </p:nvGrpSpPr>
        <p:grpSpPr>
          <a:xfrm>
            <a:off x="7335742" y="2756825"/>
            <a:ext cx="423079" cy="419659"/>
            <a:chOff x="-2310650" y="3958175"/>
            <a:chExt cx="293825" cy="291450"/>
          </a:xfrm>
        </p:grpSpPr>
        <p:sp>
          <p:nvSpPr>
            <p:cNvPr id="9192" name="Google Shape;9192;p6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67"/>
          <p:cNvGrpSpPr/>
          <p:nvPr/>
        </p:nvGrpSpPr>
        <p:grpSpPr>
          <a:xfrm>
            <a:off x="4702603" y="3308459"/>
            <a:ext cx="424159" cy="419659"/>
            <a:chOff x="-1182750" y="3962900"/>
            <a:chExt cx="294575" cy="291450"/>
          </a:xfrm>
        </p:grpSpPr>
        <p:sp>
          <p:nvSpPr>
            <p:cNvPr id="9195" name="Google Shape;9195;p6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67"/>
          <p:cNvGrpSpPr/>
          <p:nvPr/>
        </p:nvGrpSpPr>
        <p:grpSpPr>
          <a:xfrm>
            <a:off x="2455739" y="1689223"/>
            <a:ext cx="424195" cy="419659"/>
            <a:chOff x="-5611575" y="3272950"/>
            <a:chExt cx="294600" cy="291450"/>
          </a:xfrm>
        </p:grpSpPr>
        <p:sp>
          <p:nvSpPr>
            <p:cNvPr id="9203" name="Google Shape;9203;p6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67"/>
          <p:cNvGrpSpPr/>
          <p:nvPr/>
        </p:nvGrpSpPr>
        <p:grpSpPr>
          <a:xfrm>
            <a:off x="2455739" y="2205770"/>
            <a:ext cx="424195" cy="418507"/>
            <a:chOff x="-5613150" y="3632900"/>
            <a:chExt cx="294600" cy="290650"/>
          </a:xfrm>
        </p:grpSpPr>
        <p:sp>
          <p:nvSpPr>
            <p:cNvPr id="9209" name="Google Shape;9209;p6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67"/>
          <p:cNvGrpSpPr/>
          <p:nvPr/>
        </p:nvGrpSpPr>
        <p:grpSpPr>
          <a:xfrm>
            <a:off x="7324977" y="2153586"/>
            <a:ext cx="420811" cy="522864"/>
            <a:chOff x="-2310650" y="3525775"/>
            <a:chExt cx="292250" cy="363125"/>
          </a:xfrm>
        </p:grpSpPr>
        <p:sp>
          <p:nvSpPr>
            <p:cNvPr id="9212" name="Google Shape;9212;p6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67"/>
          <p:cNvGrpSpPr/>
          <p:nvPr/>
        </p:nvGrpSpPr>
        <p:grpSpPr>
          <a:xfrm>
            <a:off x="2467638" y="2756270"/>
            <a:ext cx="424195" cy="420775"/>
            <a:chOff x="-5613150" y="3991275"/>
            <a:chExt cx="294600" cy="292225"/>
          </a:xfrm>
        </p:grpSpPr>
        <p:sp>
          <p:nvSpPr>
            <p:cNvPr id="9217" name="Google Shape;9217;p6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6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6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67"/>
          <p:cNvGrpSpPr/>
          <p:nvPr/>
        </p:nvGrpSpPr>
        <p:grpSpPr>
          <a:xfrm>
            <a:off x="5139126" y="1689438"/>
            <a:ext cx="434634" cy="419227"/>
            <a:chOff x="-3768700" y="3253275"/>
            <a:chExt cx="301850" cy="291150"/>
          </a:xfrm>
        </p:grpSpPr>
        <p:sp>
          <p:nvSpPr>
            <p:cNvPr id="9227" name="Google Shape;9227;p6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6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67"/>
          <p:cNvGrpSpPr/>
          <p:nvPr/>
        </p:nvGrpSpPr>
        <p:grpSpPr>
          <a:xfrm>
            <a:off x="5143209" y="2217090"/>
            <a:ext cx="426462" cy="395865"/>
            <a:chOff x="-3808700" y="3628950"/>
            <a:chExt cx="296175" cy="274925"/>
          </a:xfrm>
        </p:grpSpPr>
        <p:sp>
          <p:nvSpPr>
            <p:cNvPr id="9231" name="Google Shape;9231;p6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67"/>
          <p:cNvGrpSpPr/>
          <p:nvPr/>
        </p:nvGrpSpPr>
        <p:grpSpPr>
          <a:xfrm>
            <a:off x="5208420" y="2756412"/>
            <a:ext cx="419443" cy="420487"/>
            <a:chOff x="-3771675" y="3971775"/>
            <a:chExt cx="291300" cy="292025"/>
          </a:xfrm>
        </p:grpSpPr>
        <p:sp>
          <p:nvSpPr>
            <p:cNvPr id="9235" name="Google Shape;9235;p6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67"/>
          <p:cNvGrpSpPr/>
          <p:nvPr/>
        </p:nvGrpSpPr>
        <p:grpSpPr>
          <a:xfrm>
            <a:off x="7869864" y="1716461"/>
            <a:ext cx="420271" cy="320774"/>
            <a:chOff x="-1951475" y="3273100"/>
            <a:chExt cx="291875" cy="222775"/>
          </a:xfrm>
        </p:grpSpPr>
        <p:sp>
          <p:nvSpPr>
            <p:cNvPr id="9241" name="Google Shape;9241;p6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67"/>
          <p:cNvGrpSpPr/>
          <p:nvPr/>
        </p:nvGrpSpPr>
        <p:grpSpPr>
          <a:xfrm>
            <a:off x="7867344" y="2205191"/>
            <a:ext cx="425310" cy="419659"/>
            <a:chOff x="-1951475" y="3597450"/>
            <a:chExt cx="295375" cy="291450"/>
          </a:xfrm>
        </p:grpSpPr>
        <p:sp>
          <p:nvSpPr>
            <p:cNvPr id="9245" name="Google Shape;9245;p6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67"/>
          <p:cNvGrpSpPr/>
          <p:nvPr/>
        </p:nvGrpSpPr>
        <p:grpSpPr>
          <a:xfrm>
            <a:off x="7869595" y="2756825"/>
            <a:ext cx="444605" cy="419659"/>
            <a:chOff x="-1960150" y="3956600"/>
            <a:chExt cx="308775" cy="291450"/>
          </a:xfrm>
        </p:grpSpPr>
        <p:sp>
          <p:nvSpPr>
            <p:cNvPr id="9250" name="Google Shape;9250;p6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67"/>
          <p:cNvGrpSpPr/>
          <p:nvPr/>
        </p:nvGrpSpPr>
        <p:grpSpPr>
          <a:xfrm>
            <a:off x="1923633" y="3307636"/>
            <a:ext cx="420775" cy="420775"/>
            <a:chOff x="-804700" y="3226500"/>
            <a:chExt cx="292225" cy="292225"/>
          </a:xfrm>
        </p:grpSpPr>
        <p:sp>
          <p:nvSpPr>
            <p:cNvPr id="9253" name="Google Shape;9253;p6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6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67"/>
          <p:cNvGrpSpPr/>
          <p:nvPr/>
        </p:nvGrpSpPr>
        <p:grpSpPr>
          <a:xfrm>
            <a:off x="3003724" y="1688647"/>
            <a:ext cx="420775" cy="420811"/>
            <a:chOff x="-5251625" y="3272950"/>
            <a:chExt cx="292225" cy="292250"/>
          </a:xfrm>
        </p:grpSpPr>
        <p:sp>
          <p:nvSpPr>
            <p:cNvPr id="9261" name="Google Shape;9261;p6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67"/>
          <p:cNvGrpSpPr/>
          <p:nvPr/>
        </p:nvGrpSpPr>
        <p:grpSpPr>
          <a:xfrm>
            <a:off x="3000322" y="2204348"/>
            <a:ext cx="427578" cy="421351"/>
            <a:chOff x="-5254775" y="3631325"/>
            <a:chExt cx="296950" cy="292625"/>
          </a:xfrm>
        </p:grpSpPr>
        <p:sp>
          <p:nvSpPr>
            <p:cNvPr id="9265" name="Google Shape;9265;p6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6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67"/>
          <p:cNvGrpSpPr/>
          <p:nvPr/>
        </p:nvGrpSpPr>
        <p:grpSpPr>
          <a:xfrm>
            <a:off x="3016181" y="2756270"/>
            <a:ext cx="419659" cy="420775"/>
            <a:chOff x="-5251625" y="3991275"/>
            <a:chExt cx="291450" cy="292225"/>
          </a:xfrm>
        </p:grpSpPr>
        <p:sp>
          <p:nvSpPr>
            <p:cNvPr id="9273" name="Google Shape;9273;p6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67"/>
          <p:cNvGrpSpPr/>
          <p:nvPr/>
        </p:nvGrpSpPr>
        <p:grpSpPr>
          <a:xfrm>
            <a:off x="5756763" y="1689240"/>
            <a:ext cx="319874" cy="419623"/>
            <a:chOff x="-3365275" y="3253275"/>
            <a:chExt cx="222150" cy="291425"/>
          </a:xfrm>
        </p:grpSpPr>
        <p:sp>
          <p:nvSpPr>
            <p:cNvPr id="9279" name="Google Shape;9279;p6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67"/>
          <p:cNvGrpSpPr/>
          <p:nvPr/>
        </p:nvGrpSpPr>
        <p:grpSpPr>
          <a:xfrm>
            <a:off x="5730701" y="2204058"/>
            <a:ext cx="371998" cy="421927"/>
            <a:chOff x="-3383375" y="3611625"/>
            <a:chExt cx="258350" cy="293025"/>
          </a:xfrm>
        </p:grpSpPr>
        <p:sp>
          <p:nvSpPr>
            <p:cNvPr id="9282" name="Google Shape;9282;p6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67"/>
          <p:cNvGrpSpPr/>
          <p:nvPr/>
        </p:nvGrpSpPr>
        <p:grpSpPr>
          <a:xfrm>
            <a:off x="5793050" y="2756826"/>
            <a:ext cx="271097" cy="419659"/>
            <a:chOff x="-3347950" y="3971575"/>
            <a:chExt cx="188275" cy="291450"/>
          </a:xfrm>
        </p:grpSpPr>
        <p:sp>
          <p:nvSpPr>
            <p:cNvPr id="9285" name="Google Shape;9285;p6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67"/>
          <p:cNvGrpSpPr/>
          <p:nvPr/>
        </p:nvGrpSpPr>
        <p:grpSpPr>
          <a:xfrm>
            <a:off x="842909" y="3307061"/>
            <a:ext cx="371998" cy="421927"/>
            <a:chOff x="-1575775" y="3238300"/>
            <a:chExt cx="258350" cy="293025"/>
          </a:xfrm>
        </p:grpSpPr>
        <p:sp>
          <p:nvSpPr>
            <p:cNvPr id="9289" name="Google Shape;9289;p6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67"/>
          <p:cNvGrpSpPr/>
          <p:nvPr/>
        </p:nvGrpSpPr>
        <p:grpSpPr>
          <a:xfrm>
            <a:off x="2487807" y="3309051"/>
            <a:ext cx="423079" cy="424159"/>
            <a:chOff x="-1591550" y="3597475"/>
            <a:chExt cx="293825" cy="294575"/>
          </a:xfrm>
        </p:grpSpPr>
        <p:sp>
          <p:nvSpPr>
            <p:cNvPr id="9295" name="Google Shape;9295;p6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67"/>
          <p:cNvGrpSpPr/>
          <p:nvPr/>
        </p:nvGrpSpPr>
        <p:grpSpPr>
          <a:xfrm>
            <a:off x="4137277" y="3318663"/>
            <a:ext cx="421927" cy="399248"/>
            <a:chOff x="-1592325" y="3957400"/>
            <a:chExt cx="293025" cy="277275"/>
          </a:xfrm>
        </p:grpSpPr>
        <p:sp>
          <p:nvSpPr>
            <p:cNvPr id="9299" name="Google Shape;9299;p6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67"/>
          <p:cNvGrpSpPr/>
          <p:nvPr/>
        </p:nvGrpSpPr>
        <p:grpSpPr>
          <a:xfrm>
            <a:off x="3624147" y="3310744"/>
            <a:ext cx="369730" cy="420775"/>
            <a:chOff x="-778700" y="3612425"/>
            <a:chExt cx="256775" cy="292225"/>
          </a:xfrm>
        </p:grpSpPr>
        <p:sp>
          <p:nvSpPr>
            <p:cNvPr id="9304" name="Google Shape;9304;p6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67"/>
          <p:cNvGrpSpPr/>
          <p:nvPr/>
        </p:nvGrpSpPr>
        <p:grpSpPr>
          <a:xfrm>
            <a:off x="6095649" y="3828305"/>
            <a:ext cx="340731" cy="387641"/>
            <a:chOff x="7728464" y="1561258"/>
            <a:chExt cx="349719" cy="397866"/>
          </a:xfrm>
        </p:grpSpPr>
        <p:sp>
          <p:nvSpPr>
            <p:cNvPr id="9311" name="Google Shape;9311;p6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67"/>
          <p:cNvGrpSpPr/>
          <p:nvPr/>
        </p:nvGrpSpPr>
        <p:grpSpPr>
          <a:xfrm>
            <a:off x="4018617" y="3828305"/>
            <a:ext cx="387681" cy="387641"/>
            <a:chOff x="5611350" y="1561258"/>
            <a:chExt cx="397907" cy="397866"/>
          </a:xfrm>
        </p:grpSpPr>
        <p:sp>
          <p:nvSpPr>
            <p:cNvPr id="9314" name="Google Shape;9314;p6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67"/>
          <p:cNvGrpSpPr/>
          <p:nvPr/>
        </p:nvGrpSpPr>
        <p:grpSpPr>
          <a:xfrm>
            <a:off x="4537903" y="3925571"/>
            <a:ext cx="387610" cy="193109"/>
            <a:chOff x="6140660" y="1661097"/>
            <a:chExt cx="397835" cy="198202"/>
          </a:xfrm>
        </p:grpSpPr>
        <p:sp>
          <p:nvSpPr>
            <p:cNvPr id="9319" name="Google Shape;9319;p6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67"/>
          <p:cNvGrpSpPr/>
          <p:nvPr/>
        </p:nvGrpSpPr>
        <p:grpSpPr>
          <a:xfrm>
            <a:off x="5057118" y="3828305"/>
            <a:ext cx="387681" cy="387641"/>
            <a:chOff x="6669907" y="1561258"/>
            <a:chExt cx="397907" cy="397866"/>
          </a:xfrm>
        </p:grpSpPr>
        <p:sp>
          <p:nvSpPr>
            <p:cNvPr id="9324" name="Google Shape;9324;p6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67"/>
          <p:cNvGrpSpPr/>
          <p:nvPr/>
        </p:nvGrpSpPr>
        <p:grpSpPr>
          <a:xfrm>
            <a:off x="1942348" y="3885842"/>
            <a:ext cx="387681" cy="272572"/>
            <a:chOff x="3386036" y="1746339"/>
            <a:chExt cx="397907" cy="279762"/>
          </a:xfrm>
        </p:grpSpPr>
        <p:sp>
          <p:nvSpPr>
            <p:cNvPr id="9330" name="Google Shape;9330;p6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67"/>
          <p:cNvGrpSpPr/>
          <p:nvPr/>
        </p:nvGrpSpPr>
        <p:grpSpPr>
          <a:xfrm>
            <a:off x="2980045" y="3828288"/>
            <a:ext cx="387681" cy="387681"/>
            <a:chOff x="4417380" y="1687279"/>
            <a:chExt cx="397907" cy="397907"/>
          </a:xfrm>
        </p:grpSpPr>
        <p:sp>
          <p:nvSpPr>
            <p:cNvPr id="9333" name="Google Shape;9333;p6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67"/>
          <p:cNvGrpSpPr/>
          <p:nvPr/>
        </p:nvGrpSpPr>
        <p:grpSpPr>
          <a:xfrm>
            <a:off x="7926526" y="3308537"/>
            <a:ext cx="387661" cy="387661"/>
            <a:chOff x="2869999" y="1687279"/>
            <a:chExt cx="397887" cy="397887"/>
          </a:xfrm>
        </p:grpSpPr>
        <p:sp>
          <p:nvSpPr>
            <p:cNvPr id="9336" name="Google Shape;9336;p6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67"/>
          <p:cNvGrpSpPr/>
          <p:nvPr/>
        </p:nvGrpSpPr>
        <p:grpSpPr>
          <a:xfrm>
            <a:off x="2461634" y="3828664"/>
            <a:ext cx="386807" cy="386929"/>
            <a:chOff x="3902887" y="1687655"/>
            <a:chExt cx="397010" cy="397135"/>
          </a:xfrm>
        </p:grpSpPr>
        <p:sp>
          <p:nvSpPr>
            <p:cNvPr id="9339" name="Google Shape;9339;p6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67"/>
          <p:cNvGrpSpPr/>
          <p:nvPr/>
        </p:nvGrpSpPr>
        <p:grpSpPr>
          <a:xfrm>
            <a:off x="3499331" y="3828344"/>
            <a:ext cx="387681" cy="387681"/>
            <a:chOff x="4933458" y="1687279"/>
            <a:chExt cx="397907" cy="397907"/>
          </a:xfrm>
        </p:grpSpPr>
        <p:sp>
          <p:nvSpPr>
            <p:cNvPr id="9342" name="Google Shape;9342;p6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67"/>
          <p:cNvGrpSpPr/>
          <p:nvPr/>
        </p:nvGrpSpPr>
        <p:grpSpPr>
          <a:xfrm>
            <a:off x="5273586" y="3308775"/>
            <a:ext cx="387681" cy="387661"/>
            <a:chOff x="266768" y="1721375"/>
            <a:chExt cx="397907" cy="397887"/>
          </a:xfrm>
        </p:grpSpPr>
        <p:sp>
          <p:nvSpPr>
            <p:cNvPr id="9345" name="Google Shape;9345;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67"/>
          <p:cNvGrpSpPr/>
          <p:nvPr/>
        </p:nvGrpSpPr>
        <p:grpSpPr>
          <a:xfrm>
            <a:off x="7395588" y="3308924"/>
            <a:ext cx="387539" cy="386888"/>
            <a:chOff x="2408992" y="1722875"/>
            <a:chExt cx="397761" cy="397093"/>
          </a:xfrm>
        </p:grpSpPr>
        <p:sp>
          <p:nvSpPr>
            <p:cNvPr id="9348" name="Google Shape;9348;p6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67"/>
          <p:cNvGrpSpPr/>
          <p:nvPr/>
        </p:nvGrpSpPr>
        <p:grpSpPr>
          <a:xfrm>
            <a:off x="5576404" y="3828305"/>
            <a:ext cx="387641" cy="387641"/>
            <a:chOff x="7199196" y="1561258"/>
            <a:chExt cx="397866" cy="397866"/>
          </a:xfrm>
        </p:grpSpPr>
        <p:sp>
          <p:nvSpPr>
            <p:cNvPr id="9351" name="Google Shape;9351;p6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67"/>
          <p:cNvGrpSpPr/>
          <p:nvPr/>
        </p:nvGrpSpPr>
        <p:grpSpPr>
          <a:xfrm>
            <a:off x="6332282" y="3308537"/>
            <a:ext cx="387661" cy="387661"/>
            <a:chOff x="1379798" y="1723250"/>
            <a:chExt cx="397887" cy="397887"/>
          </a:xfrm>
        </p:grpSpPr>
        <p:sp>
          <p:nvSpPr>
            <p:cNvPr id="9355" name="Google Shape;9355;p6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67"/>
          <p:cNvGrpSpPr/>
          <p:nvPr/>
        </p:nvGrpSpPr>
        <p:grpSpPr>
          <a:xfrm>
            <a:off x="5801242" y="3308537"/>
            <a:ext cx="387641" cy="387661"/>
            <a:chOff x="864491" y="1723250"/>
            <a:chExt cx="397866" cy="397887"/>
          </a:xfrm>
        </p:grpSpPr>
        <p:sp>
          <p:nvSpPr>
            <p:cNvPr id="9360" name="Google Shape;9360;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3" name="Google Shape;9363;p67"/>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4" name="Google Shape;9364;p67"/>
          <p:cNvGrpSpPr/>
          <p:nvPr/>
        </p:nvGrpSpPr>
        <p:grpSpPr>
          <a:xfrm>
            <a:off x="6568070" y="3827060"/>
            <a:ext cx="388966" cy="388966"/>
            <a:chOff x="1190625" y="238125"/>
            <a:chExt cx="5235075" cy="5235075"/>
          </a:xfrm>
        </p:grpSpPr>
        <p:sp>
          <p:nvSpPr>
            <p:cNvPr id="9365" name="Google Shape;9365;p6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7" name="Google Shape;9367;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36"/>
          <p:cNvSpPr txBox="1">
            <a:spLocks noGrp="1"/>
          </p:cNvSpPr>
          <p:nvPr>
            <p:ph type="title"/>
          </p:nvPr>
        </p:nvSpPr>
        <p:spPr>
          <a:xfrm>
            <a:off x="715100" y="448056"/>
            <a:ext cx="4046700" cy="57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PROPUESTAS</a:t>
            </a:r>
            <a:endParaRPr dirty="0"/>
          </a:p>
        </p:txBody>
      </p:sp>
      <p:sp>
        <p:nvSpPr>
          <p:cNvPr id="1546" name="Google Shape;1546;p36"/>
          <p:cNvSpPr txBox="1">
            <a:spLocks noGrp="1"/>
          </p:cNvSpPr>
          <p:nvPr>
            <p:ph type="body" idx="1"/>
          </p:nvPr>
        </p:nvSpPr>
        <p:spPr>
          <a:xfrm>
            <a:off x="715100" y="1375650"/>
            <a:ext cx="4046700" cy="2796900"/>
          </a:xfrm>
          <a:prstGeom prst="rect">
            <a:avLst/>
          </a:prstGeom>
        </p:spPr>
        <p:txBody>
          <a:bodyPr spcFirstLastPara="1" wrap="square" lIns="91425" tIns="91425" rIns="91425" bIns="91425" anchor="t" anchorCtr="0">
            <a:noAutofit/>
          </a:bodyPr>
          <a:lstStyle/>
          <a:p>
            <a:pPr marL="274320" lvl="0" indent="-226059" algn="l" rtl="0">
              <a:lnSpc>
                <a:spcPct val="100000"/>
              </a:lnSpc>
              <a:spcBef>
                <a:spcPts val="1000"/>
              </a:spcBef>
              <a:spcAft>
                <a:spcPts val="0"/>
              </a:spcAft>
              <a:buClr>
                <a:schemeClr val="dk1"/>
              </a:buClr>
              <a:buSzPts val="1400"/>
              <a:buChar char="●"/>
            </a:pPr>
            <a:r>
              <a:rPr lang="es-ES" dirty="0"/>
              <a:t>Garantizar un acceso fluido a los dispositivos del centro</a:t>
            </a:r>
          </a:p>
          <a:p>
            <a:pPr marL="274320" lvl="0" indent="-226059" algn="l" rtl="0">
              <a:lnSpc>
                <a:spcPct val="100000"/>
              </a:lnSpc>
              <a:spcBef>
                <a:spcPts val="1000"/>
              </a:spcBef>
              <a:spcAft>
                <a:spcPts val="0"/>
              </a:spcAft>
              <a:buClr>
                <a:schemeClr val="dk1"/>
              </a:buClr>
              <a:buSzPts val="1400"/>
              <a:buChar char="●"/>
            </a:pPr>
            <a:r>
              <a:rPr lang="es-ES" dirty="0"/>
              <a:t>Utilizar códigos QR para acceder a la información y reservar portátiles</a:t>
            </a:r>
          </a:p>
          <a:p>
            <a:pPr marL="274320" lvl="0" indent="-226059" algn="l" rtl="0">
              <a:lnSpc>
                <a:spcPct val="100000"/>
              </a:lnSpc>
              <a:spcBef>
                <a:spcPts val="1000"/>
              </a:spcBef>
              <a:spcAft>
                <a:spcPts val="0"/>
              </a:spcAft>
              <a:buClr>
                <a:schemeClr val="dk1"/>
              </a:buClr>
              <a:buSzPts val="1400"/>
              <a:buChar char="●"/>
            </a:pPr>
            <a:r>
              <a:rPr lang="es-ES" dirty="0"/>
              <a:t>Mostrar gráficos con la información fundamental</a:t>
            </a:r>
            <a:endParaRPr lang="en-US" dirty="0"/>
          </a:p>
          <a:p>
            <a:pPr marL="274320" lvl="0" indent="-226059" algn="l" rtl="0">
              <a:lnSpc>
                <a:spcPct val="100000"/>
              </a:lnSpc>
              <a:spcBef>
                <a:spcPts val="1000"/>
              </a:spcBef>
              <a:spcAft>
                <a:spcPts val="0"/>
              </a:spcAft>
              <a:buClr>
                <a:schemeClr val="dk1"/>
              </a:buClr>
              <a:buSzPts val="1400"/>
              <a:buChar char="●"/>
            </a:pPr>
            <a:r>
              <a:rPr lang="es-ES" dirty="0"/>
              <a:t>Diseñar páginas de gestión sencillas e intuitivas</a:t>
            </a:r>
            <a:endParaRPr lang="es-ES" dirty="0">
              <a:solidFill>
                <a:schemeClr val="dk2"/>
              </a:solidFill>
            </a:endParaRPr>
          </a:p>
        </p:txBody>
      </p:sp>
      <p:pic>
        <p:nvPicPr>
          <p:cNvPr id="1547" name="Google Shape;1547;p36"/>
          <p:cNvPicPr preferRelativeResize="0"/>
          <p:nvPr/>
        </p:nvPicPr>
        <p:blipFill>
          <a:blip r:embed="rId3"/>
          <a:srcRect t="10208" b="10208"/>
          <a:stretch/>
        </p:blipFill>
        <p:spPr>
          <a:xfrm>
            <a:off x="5016600" y="535000"/>
            <a:ext cx="3412298" cy="4073498"/>
          </a:xfrm>
          <a:prstGeom prst="rect">
            <a:avLst/>
          </a:prstGeom>
          <a:noFill/>
          <a:ln w="1905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1367797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FASES DEL DESARROLLO</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lang="en-US" dirty="0"/>
          </a:p>
        </p:txBody>
      </p:sp>
    </p:spTree>
    <p:extLst>
      <p:ext uri="{BB962C8B-B14F-4D97-AF65-F5344CB8AC3E}">
        <p14:creationId xmlns:p14="http://schemas.microsoft.com/office/powerpoint/2010/main" val="3007421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7"/>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DIAGRAMA DAFO</a:t>
            </a:r>
            <a:endParaRPr dirty="0"/>
          </a:p>
        </p:txBody>
      </p:sp>
      <p:pic>
        <p:nvPicPr>
          <p:cNvPr id="47" name="Imagen 46">
            <a:extLst>
              <a:ext uri="{FF2B5EF4-FFF2-40B4-BE49-F238E27FC236}">
                <a16:creationId xmlns:a16="http://schemas.microsoft.com/office/drawing/2014/main" id="{1347B99F-3706-404A-B2A6-4966B9EF8A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28466" y="1011407"/>
            <a:ext cx="3687068" cy="3687068"/>
          </a:xfrm>
          <a:prstGeom prst="rect">
            <a:avLst/>
          </a:prstGeom>
          <a:noFill/>
          <a:ln>
            <a:noFill/>
          </a:ln>
        </p:spPr>
      </p:pic>
    </p:spTree>
    <p:extLst>
      <p:ext uri="{BB962C8B-B14F-4D97-AF65-F5344CB8AC3E}">
        <p14:creationId xmlns:p14="http://schemas.microsoft.com/office/powerpoint/2010/main" val="2993705574"/>
      </p:ext>
    </p:extLst>
  </p:cSld>
  <p:clrMapOvr>
    <a:masterClrMapping/>
  </p:clrMapOvr>
</p:sld>
</file>

<file path=ppt/theme/theme1.xml><?xml version="1.0" encoding="utf-8"?>
<a:theme xmlns:a="http://schemas.openxmlformats.org/drawingml/2006/main" name="Medical Conference Style Presentation by Slidesgo">
  <a:themeElements>
    <a:clrScheme name="GDCE">
      <a:dk1>
        <a:srgbClr val="489FB5"/>
      </a:dk1>
      <a:lt1>
        <a:srgbClr val="333333"/>
      </a:lt1>
      <a:dk2>
        <a:srgbClr val="FFFFFF"/>
      </a:dk2>
      <a:lt2>
        <a:srgbClr val="16697A"/>
      </a:lt2>
      <a:accent1>
        <a:srgbClr val="4D8EE0"/>
      </a:accent1>
      <a:accent2>
        <a:srgbClr val="E3E3E3"/>
      </a:accent2>
      <a:accent3>
        <a:srgbClr val="E3E3E3"/>
      </a:accent3>
      <a:accent4>
        <a:srgbClr val="E3E3E3"/>
      </a:accent4>
      <a:accent5>
        <a:srgbClr val="E3E3E3"/>
      </a:accent5>
      <a:accent6>
        <a:srgbClr val="E3E3E3"/>
      </a:accent6>
      <a:hlink>
        <a:srgbClr val="333333"/>
      </a:hlink>
      <a:folHlink>
        <a:srgbClr val="82C0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2249</TotalTime>
  <Words>1952</Words>
  <Application>Microsoft Office PowerPoint</Application>
  <PresentationFormat>Presentación en pantalla (16:9)</PresentationFormat>
  <Paragraphs>419</Paragraphs>
  <Slides>66</Slides>
  <Notes>66</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66</vt:i4>
      </vt:variant>
    </vt:vector>
  </HeadingPairs>
  <TitlesOfParts>
    <vt:vector size="77" baseType="lpstr">
      <vt:lpstr>Raleway</vt:lpstr>
      <vt:lpstr>Proxima Nova</vt:lpstr>
      <vt:lpstr>Arial</vt:lpstr>
      <vt:lpstr>Roboto Medium</vt:lpstr>
      <vt:lpstr>Be Vietnam Pro Black</vt:lpstr>
      <vt:lpstr>Proxima Nova Semibold</vt:lpstr>
      <vt:lpstr>Inter</vt:lpstr>
      <vt:lpstr>Calibri</vt:lpstr>
      <vt:lpstr>Amatic SC</vt:lpstr>
      <vt:lpstr>Medical Conference Style Presentation by Slidesgo</vt:lpstr>
      <vt:lpstr>Slidesgo Final Pages</vt:lpstr>
      <vt:lpstr>GDCE Gestión de Dispositivos en Centros de Estudio</vt:lpstr>
      <vt:lpstr>ÍNDICE</vt:lpstr>
      <vt:lpstr>INTRODUCCIÓN</vt:lpstr>
      <vt:lpstr>GDCE</vt:lpstr>
      <vt:lpstr>CONTEXTO Y JUSTIFICACIÓN</vt:lpstr>
      <vt:lpstr>NECESIDADES</vt:lpstr>
      <vt:lpstr>PROPUESTAS</vt:lpstr>
      <vt:lpstr>FASES DEL DESARROLLO</vt:lpstr>
      <vt:lpstr>DIAGRAMA DAFO</vt:lpstr>
      <vt:lpstr>DESCRIPCIÓN TÉCNICA</vt:lpstr>
      <vt:lpstr>PLANIFICACIÓN DEL TRABAJO</vt:lpstr>
      <vt:lpstr>PÚBLICO OBJETIVO</vt:lpstr>
      <vt:lpstr>NOMBRE DE LA APLICACIÓN</vt:lpstr>
      <vt:lpstr>DIAGRAMA ENTIDAD-RELACIÓN</vt:lpstr>
      <vt:lpstr>DIAGRAMA RELACIONAL</vt:lpstr>
      <vt:lpstr>DIAGRAMA DE CASOS DE USO</vt:lpstr>
      <vt:lpstr>PROTOTIPOS – INICIO</vt:lpstr>
      <vt:lpstr>PROTOTIPOS – PANEL</vt:lpstr>
      <vt:lpstr>PROTOTIPOS – PÁGINA DE GESTIÓN</vt:lpstr>
      <vt:lpstr>DIAGRAMA DE CLASES</vt:lpstr>
      <vt:lpstr>PALETA DE COLORES</vt:lpstr>
      <vt:lpstr>TIPOGRAFÍA</vt:lpstr>
      <vt:lpstr>PRUEBAS Y RESULTADOS</vt:lpstr>
      <vt:lpstr>DECISIONES CRÍTICAS</vt:lpstr>
      <vt:lpstr>LECTOR DE CÓDIGOS QR</vt:lpstr>
      <vt:lpstr>FORMULARIOS</vt:lpstr>
      <vt:lpstr>MODALES</vt:lpstr>
      <vt:lpstr>MUESTRA DE LA APLICACIÓN WEB</vt:lpstr>
      <vt:lpstr>CONCLUSIÓN</vt:lpstr>
      <vt:lpstr>OPINIÓN PERSONAL</vt:lpstr>
      <vt:lpstr>GRACIAS POR SU ATENCIÓN</vt:lpstr>
      <vt:lpstr>WELCOME!</vt:lpstr>
      <vt:lpstr>CONFERENCE SPEAKERS</vt:lpstr>
      <vt:lpstr>SCHEDULE - SESSION TALKS</vt:lpstr>
      <vt:lpstr>ABOUT THE SPEAKERS</vt:lpstr>
      <vt:lpstr>SPEAKER 01</vt:lpstr>
      <vt:lpstr>—SOMEONE FAMOUS</vt:lpstr>
      <vt:lpstr>OUR HISTORY</vt:lpstr>
      <vt:lpstr>TIMELINE</vt:lpstr>
      <vt:lpstr>OUR TEAM OF EXPERTS</vt:lpstr>
      <vt:lpstr>OUR BIG IDEA #1</vt:lpstr>
      <vt:lpstr>OUR BIG IDEA #2</vt:lpstr>
      <vt:lpstr>CHART</vt:lpstr>
      <vt:lpstr>OUR PRICING</vt:lpstr>
      <vt:lpstr>WHAT’S NEXT?</vt:lpstr>
      <vt:lpstr>CONFERENCE HIGHLIGHTS</vt:lpstr>
      <vt:lpstr>OUR FUTURE CONFERENCES</vt:lpstr>
      <vt:lpstr>THANKS TO ALL OUR SPONSORS</vt:lpstr>
      <vt:lpstr>THANKS!</vt:lpstr>
      <vt:lpstr>ALTERNATIVE RESOURCES</vt:lpstr>
      <vt:lpstr>RESOURCES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GDCE Gestión de Dispositivos en Centros de Estudio</dc:title>
  <cp:lastModifiedBy>Víctor</cp:lastModifiedBy>
  <cp:revision>73</cp:revision>
  <dcterms:modified xsi:type="dcterms:W3CDTF">2024-06-09T13:13:55Z</dcterms:modified>
</cp:coreProperties>
</file>